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5" r:id="rId3"/>
  </p:sldMasterIdLst>
  <p:notesMasterIdLst>
    <p:notesMasterId r:id="rId20"/>
  </p:notesMasterIdLst>
  <p:sldIdLst>
    <p:sldId id="256" r:id="rId4"/>
    <p:sldId id="264" r:id="rId5"/>
    <p:sldId id="260" r:id="rId6"/>
    <p:sldId id="258" r:id="rId7"/>
    <p:sldId id="257" r:id="rId8"/>
    <p:sldId id="270" r:id="rId9"/>
    <p:sldId id="261" r:id="rId10"/>
    <p:sldId id="266" r:id="rId11"/>
    <p:sldId id="265" r:id="rId12"/>
    <p:sldId id="272" r:id="rId13"/>
    <p:sldId id="268" r:id="rId14"/>
    <p:sldId id="271" r:id="rId15"/>
    <p:sldId id="274" r:id="rId16"/>
    <p:sldId id="275" r:id="rId17"/>
    <p:sldId id="276" r:id="rId18"/>
    <p:sldId id="273" r:id="rId19"/>
  </p:sldIdLst>
  <p:sldSz cx="12192000" cy="6858000"/>
  <p:notesSz cx="6858000" cy="9144000"/>
  <p:defaultTextStyle>
    <a:defPPr>
      <a:defRPr lang="en-B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50"/>
    <p:restoredTop sz="94694"/>
  </p:normalViewPr>
  <p:slideViewPr>
    <p:cSldViewPr snapToGrid="0">
      <p:cViewPr varScale="1">
        <p:scale>
          <a:sx n="68" d="100"/>
          <a:sy n="68" d="100"/>
        </p:scale>
        <p:origin x="92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1.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4D3322-412C-1D4E-9D99-FFF6BA1A03D5}" type="datetimeFigureOut">
              <a:rPr lang="en-BR" smtClean="0"/>
              <a:t>05/30/2024</a:t>
            </a:fld>
            <a:endParaRPr lang="en-B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D1E4BA-1C6B-1F43-B2CB-9513656781DB}" type="slidenum">
              <a:rPr lang="en-BR" smtClean="0"/>
              <a:t>‹nº›</a:t>
            </a:fld>
            <a:endParaRPr lang="en-BR"/>
          </a:p>
        </p:txBody>
      </p:sp>
    </p:spTree>
    <p:extLst>
      <p:ext uri="{BB962C8B-B14F-4D97-AF65-F5344CB8AC3E}">
        <p14:creationId xmlns:p14="http://schemas.microsoft.com/office/powerpoint/2010/main" val="1342993315"/>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R" dirty="0"/>
              <a:t>On screen, on the left, the main research labs of the PathoSpotter heads. On the right, some of the sponsorships of PathoSpotter.</a:t>
            </a:r>
          </a:p>
        </p:txBody>
      </p:sp>
      <p:sp>
        <p:nvSpPr>
          <p:cNvPr id="4" name="Slide Number Placeholder 3"/>
          <p:cNvSpPr>
            <a:spLocks noGrp="1"/>
          </p:cNvSpPr>
          <p:nvPr>
            <p:ph type="sldNum" sz="quarter" idx="5"/>
          </p:nvPr>
        </p:nvSpPr>
        <p:spPr/>
        <p:txBody>
          <a:bodyPr/>
          <a:lstStyle/>
          <a:p>
            <a:fld id="{64D1E4BA-1C6B-1F43-B2CB-9513656781DB}" type="slidenum">
              <a:rPr lang="en-BR" smtClean="0"/>
              <a:t>3</a:t>
            </a:fld>
            <a:endParaRPr lang="en-BR"/>
          </a:p>
        </p:txBody>
      </p:sp>
    </p:spTree>
    <p:extLst>
      <p:ext uri="{BB962C8B-B14F-4D97-AF65-F5344CB8AC3E}">
        <p14:creationId xmlns:p14="http://schemas.microsoft.com/office/powerpoint/2010/main" val="1790894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R" dirty="0"/>
              <a:t>fluorescência</a:t>
            </a:r>
          </a:p>
        </p:txBody>
      </p:sp>
      <p:sp>
        <p:nvSpPr>
          <p:cNvPr id="4" name="Slide Number Placeholder 3"/>
          <p:cNvSpPr>
            <a:spLocks noGrp="1"/>
          </p:cNvSpPr>
          <p:nvPr>
            <p:ph type="sldNum" sz="quarter" idx="5"/>
          </p:nvPr>
        </p:nvSpPr>
        <p:spPr/>
        <p:txBody>
          <a:bodyPr/>
          <a:lstStyle/>
          <a:p>
            <a:fld id="{64D1E4BA-1C6B-1F43-B2CB-9513656781DB}" type="slidenum">
              <a:rPr lang="en-BR" smtClean="0"/>
              <a:t>13</a:t>
            </a:fld>
            <a:endParaRPr lang="en-BR"/>
          </a:p>
        </p:txBody>
      </p:sp>
    </p:spTree>
    <p:extLst>
      <p:ext uri="{BB962C8B-B14F-4D97-AF65-F5344CB8AC3E}">
        <p14:creationId xmlns:p14="http://schemas.microsoft.com/office/powerpoint/2010/main" val="1997620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R" dirty="0"/>
              <a:t>This is something that we have already start researching, which is vision language model (join of computer vision and large language model)</a:t>
            </a:r>
          </a:p>
        </p:txBody>
      </p:sp>
      <p:sp>
        <p:nvSpPr>
          <p:cNvPr id="4" name="Slide Number Placeholder 3"/>
          <p:cNvSpPr>
            <a:spLocks noGrp="1"/>
          </p:cNvSpPr>
          <p:nvPr>
            <p:ph type="sldNum" sz="quarter" idx="5"/>
          </p:nvPr>
        </p:nvSpPr>
        <p:spPr/>
        <p:txBody>
          <a:bodyPr/>
          <a:lstStyle/>
          <a:p>
            <a:fld id="{64D1E4BA-1C6B-1F43-B2CB-9513656781DB}" type="slidenum">
              <a:rPr lang="en-BR" smtClean="0"/>
              <a:t>14</a:t>
            </a:fld>
            <a:endParaRPr lang="en-BR"/>
          </a:p>
        </p:txBody>
      </p:sp>
    </p:spTree>
    <p:extLst>
      <p:ext uri="{BB962C8B-B14F-4D97-AF65-F5344CB8AC3E}">
        <p14:creationId xmlns:p14="http://schemas.microsoft.com/office/powerpoint/2010/main" val="1419197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
            </a:r>
            <a:r>
              <a:rPr lang="en-BR" dirty="0"/>
              <a:t>hat do all this next topics for? Our main goals is to reach activity and chronicity of kidney diseases. And for that, we will need clinical and image data. The main achievement is to build a pathology virtual assistant.</a:t>
            </a:r>
          </a:p>
        </p:txBody>
      </p:sp>
      <p:sp>
        <p:nvSpPr>
          <p:cNvPr id="4" name="Slide Number Placeholder 3"/>
          <p:cNvSpPr>
            <a:spLocks noGrp="1"/>
          </p:cNvSpPr>
          <p:nvPr>
            <p:ph type="sldNum" sz="quarter" idx="5"/>
          </p:nvPr>
        </p:nvSpPr>
        <p:spPr/>
        <p:txBody>
          <a:bodyPr/>
          <a:lstStyle/>
          <a:p>
            <a:fld id="{64D1E4BA-1C6B-1F43-B2CB-9513656781DB}" type="slidenum">
              <a:rPr lang="en-BR" smtClean="0"/>
              <a:t>15</a:t>
            </a:fld>
            <a:endParaRPr lang="en-BR"/>
          </a:p>
        </p:txBody>
      </p:sp>
    </p:spTree>
    <p:extLst>
      <p:ext uri="{BB962C8B-B14F-4D97-AF65-F5344CB8AC3E}">
        <p14:creationId xmlns:p14="http://schemas.microsoft.com/office/powerpoint/2010/main" val="26227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R" dirty="0"/>
              <a:t>PathoSpotter starts as a network in 2014. Until 2023, our main concerns was on understanding the potential of Machine Learning methods in the tasks of lesion classifier and glomerulus detection. The idea was to grounding the work not only on the bunch of images that Dr. Washington have been gathering during more than 20 years, but also to comprehend on how to translate all the researches to the clinical practice.</a:t>
            </a:r>
          </a:p>
        </p:txBody>
      </p:sp>
      <p:sp>
        <p:nvSpPr>
          <p:cNvPr id="4" name="Slide Number Placeholder 3"/>
          <p:cNvSpPr>
            <a:spLocks noGrp="1"/>
          </p:cNvSpPr>
          <p:nvPr>
            <p:ph type="sldNum" sz="quarter" idx="5"/>
          </p:nvPr>
        </p:nvSpPr>
        <p:spPr/>
        <p:txBody>
          <a:bodyPr/>
          <a:lstStyle/>
          <a:p>
            <a:fld id="{64D1E4BA-1C6B-1F43-B2CB-9513656781DB}" type="slidenum">
              <a:rPr lang="en-BR" smtClean="0"/>
              <a:t>5</a:t>
            </a:fld>
            <a:endParaRPr lang="en-BR"/>
          </a:p>
        </p:txBody>
      </p:sp>
    </p:spTree>
    <p:extLst>
      <p:ext uri="{BB962C8B-B14F-4D97-AF65-F5344CB8AC3E}">
        <p14:creationId xmlns:p14="http://schemas.microsoft.com/office/powerpoint/2010/main" val="4030459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R" dirty="0"/>
              <a:t>Patches x whole slide image; </a:t>
            </a:r>
          </a:p>
        </p:txBody>
      </p:sp>
      <p:sp>
        <p:nvSpPr>
          <p:cNvPr id="4" name="Slide Number Placeholder 3"/>
          <p:cNvSpPr>
            <a:spLocks noGrp="1"/>
          </p:cNvSpPr>
          <p:nvPr>
            <p:ph type="sldNum" sz="quarter" idx="5"/>
          </p:nvPr>
        </p:nvSpPr>
        <p:spPr/>
        <p:txBody>
          <a:bodyPr/>
          <a:lstStyle/>
          <a:p>
            <a:fld id="{64D1E4BA-1C6B-1F43-B2CB-9513656781DB}" type="slidenum">
              <a:rPr lang="en-BR" smtClean="0"/>
              <a:t>6</a:t>
            </a:fld>
            <a:endParaRPr lang="en-BR"/>
          </a:p>
        </p:txBody>
      </p:sp>
    </p:spTree>
    <p:extLst>
      <p:ext uri="{BB962C8B-B14F-4D97-AF65-F5344CB8AC3E}">
        <p14:creationId xmlns:p14="http://schemas.microsoft.com/office/powerpoint/2010/main" val="2288888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a:t>
            </a:r>
          </a:p>
        </p:txBody>
      </p:sp>
      <p:sp>
        <p:nvSpPr>
          <p:cNvPr id="4" name="Slide Number Placeholder 3"/>
          <p:cNvSpPr>
            <a:spLocks noGrp="1"/>
          </p:cNvSpPr>
          <p:nvPr>
            <p:ph type="sldNum" sz="quarter" idx="5"/>
          </p:nvPr>
        </p:nvSpPr>
        <p:spPr/>
        <p:txBody>
          <a:bodyPr/>
          <a:lstStyle/>
          <a:p>
            <a:fld id="{4F81A3AD-51C3-8049-AF5D-301B6B1B9FFB}" type="slidenum">
              <a:rPr lang="en-US" smtClean="0"/>
              <a:t>7</a:t>
            </a:fld>
            <a:endParaRPr lang="en-US"/>
          </a:p>
        </p:txBody>
      </p:sp>
    </p:spTree>
    <p:extLst>
      <p:ext uri="{BB962C8B-B14F-4D97-AF65-F5344CB8AC3E}">
        <p14:creationId xmlns:p14="http://schemas.microsoft.com/office/powerpoint/2010/main" val="3391547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Classifiers work on the basis of uncertainty, so we have to guarantee that this uncertainty be reliable. For that, we created a </a:t>
            </a:r>
          </a:p>
          <a:p>
            <a:r>
              <a:rPr lang="en-US" dirty="0"/>
              <a:t>	</a:t>
            </a:r>
          </a:p>
        </p:txBody>
      </p:sp>
      <p:sp>
        <p:nvSpPr>
          <p:cNvPr id="4" name="Slide Number Placeholder 3"/>
          <p:cNvSpPr>
            <a:spLocks noGrp="1"/>
          </p:cNvSpPr>
          <p:nvPr>
            <p:ph type="sldNum" sz="quarter" idx="5"/>
          </p:nvPr>
        </p:nvSpPr>
        <p:spPr/>
        <p:txBody>
          <a:bodyPr/>
          <a:lstStyle/>
          <a:p>
            <a:fld id="{4F81A3AD-51C3-8049-AF5D-301B6B1B9FFB}" type="slidenum">
              <a:rPr lang="en-US" smtClean="0"/>
              <a:t>8</a:t>
            </a:fld>
            <a:endParaRPr lang="en-US"/>
          </a:p>
        </p:txBody>
      </p:sp>
    </p:spTree>
    <p:extLst>
      <p:ext uri="{BB962C8B-B14F-4D97-AF65-F5344CB8AC3E}">
        <p14:creationId xmlns:p14="http://schemas.microsoft.com/office/powerpoint/2010/main" val="3767879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a:t>
            </a:r>
          </a:p>
        </p:txBody>
      </p:sp>
      <p:sp>
        <p:nvSpPr>
          <p:cNvPr id="4" name="Slide Number Placeholder 3"/>
          <p:cNvSpPr>
            <a:spLocks noGrp="1"/>
          </p:cNvSpPr>
          <p:nvPr>
            <p:ph type="sldNum" sz="quarter" idx="5"/>
          </p:nvPr>
        </p:nvSpPr>
        <p:spPr/>
        <p:txBody>
          <a:bodyPr/>
          <a:lstStyle/>
          <a:p>
            <a:fld id="{4F81A3AD-51C3-8049-AF5D-301B6B1B9FFB}" type="slidenum">
              <a:rPr lang="en-US" smtClean="0"/>
              <a:t>9</a:t>
            </a:fld>
            <a:endParaRPr lang="en-US"/>
          </a:p>
        </p:txBody>
      </p:sp>
    </p:spTree>
    <p:extLst>
      <p:ext uri="{BB962C8B-B14F-4D97-AF65-F5344CB8AC3E}">
        <p14:creationId xmlns:p14="http://schemas.microsoft.com/office/powerpoint/2010/main" val="2679517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a:t>
            </a:r>
          </a:p>
        </p:txBody>
      </p:sp>
      <p:sp>
        <p:nvSpPr>
          <p:cNvPr id="4" name="Slide Number Placeholder 3"/>
          <p:cNvSpPr>
            <a:spLocks noGrp="1"/>
          </p:cNvSpPr>
          <p:nvPr>
            <p:ph type="sldNum" sz="quarter" idx="5"/>
          </p:nvPr>
        </p:nvSpPr>
        <p:spPr/>
        <p:txBody>
          <a:bodyPr/>
          <a:lstStyle/>
          <a:p>
            <a:fld id="{4F81A3AD-51C3-8049-AF5D-301B6B1B9FFB}" type="slidenum">
              <a:rPr lang="en-US" smtClean="0"/>
              <a:t>10</a:t>
            </a:fld>
            <a:endParaRPr lang="en-US"/>
          </a:p>
        </p:txBody>
      </p:sp>
    </p:spTree>
    <p:extLst>
      <p:ext uri="{BB962C8B-B14F-4D97-AF65-F5344CB8AC3E}">
        <p14:creationId xmlns:p14="http://schemas.microsoft.com/office/powerpoint/2010/main" val="2733325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a:t>
            </a:r>
          </a:p>
        </p:txBody>
      </p:sp>
      <p:sp>
        <p:nvSpPr>
          <p:cNvPr id="4" name="Slide Number Placeholder 3"/>
          <p:cNvSpPr>
            <a:spLocks noGrp="1"/>
          </p:cNvSpPr>
          <p:nvPr>
            <p:ph type="sldNum" sz="quarter" idx="5"/>
          </p:nvPr>
        </p:nvSpPr>
        <p:spPr/>
        <p:txBody>
          <a:bodyPr/>
          <a:lstStyle/>
          <a:p>
            <a:fld id="{4F81A3AD-51C3-8049-AF5D-301B6B1B9FFB}" type="slidenum">
              <a:rPr lang="en-US" smtClean="0"/>
              <a:t>11</a:t>
            </a:fld>
            <a:endParaRPr lang="en-US"/>
          </a:p>
        </p:txBody>
      </p:sp>
    </p:spTree>
    <p:extLst>
      <p:ext uri="{BB962C8B-B14F-4D97-AF65-F5344CB8AC3E}">
        <p14:creationId xmlns:p14="http://schemas.microsoft.com/office/powerpoint/2010/main" val="2128683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 previous researches gave us the experience and maturity to propose a new pathway for the computational pathology research considering translating the works to the clinical practice.</a:t>
            </a:r>
          </a:p>
          <a:p>
            <a:r>
              <a:rPr lang="en-US" dirty="0"/>
              <a:t>	</a:t>
            </a:r>
          </a:p>
        </p:txBody>
      </p:sp>
      <p:sp>
        <p:nvSpPr>
          <p:cNvPr id="4" name="Slide Number Placeholder 3"/>
          <p:cNvSpPr>
            <a:spLocks noGrp="1"/>
          </p:cNvSpPr>
          <p:nvPr>
            <p:ph type="sldNum" sz="quarter" idx="5"/>
          </p:nvPr>
        </p:nvSpPr>
        <p:spPr/>
        <p:txBody>
          <a:bodyPr/>
          <a:lstStyle/>
          <a:p>
            <a:fld id="{4F81A3AD-51C3-8049-AF5D-301B6B1B9FFB}" type="slidenum">
              <a:rPr lang="en-US" smtClean="0"/>
              <a:t>12</a:t>
            </a:fld>
            <a:endParaRPr lang="en-US"/>
          </a:p>
        </p:txBody>
      </p:sp>
    </p:spTree>
    <p:extLst>
      <p:ext uri="{BB962C8B-B14F-4D97-AF65-F5344CB8AC3E}">
        <p14:creationId xmlns:p14="http://schemas.microsoft.com/office/powerpoint/2010/main" val="3648968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D69555-EE48-4B19-812B-4E1068DBF976}"/>
              </a:ext>
            </a:extLst>
          </p:cNvPr>
          <p:cNvSpPr/>
          <p:nvPr/>
        </p:nvSpPr>
        <p:spPr>
          <a:xfrm>
            <a:off x="7573754" y="0"/>
            <a:ext cx="4618247"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68" name="Freeform 57">
            <a:extLst>
              <a:ext uri="{FF2B5EF4-FFF2-40B4-BE49-F238E27FC236}">
                <a16:creationId xmlns:a16="http://schemas.microsoft.com/office/drawing/2014/main" id="{57AEB73D-F521-4B19-820F-12DB6BCC8406}"/>
              </a:ext>
            </a:extLst>
          </p:cNvPr>
          <p:cNvSpPr/>
          <p:nvPr/>
        </p:nvSpPr>
        <p:spPr bwMode="auto">
          <a:xfrm>
            <a:off x="4456113" y="31751"/>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2" name="Title 1"/>
          <p:cNvSpPr>
            <a:spLocks noGrp="1"/>
          </p:cNvSpPr>
          <p:nvPr>
            <p:ph type="ctrTitle"/>
          </p:nvPr>
        </p:nvSpPr>
        <p:spPr>
          <a:xfrm>
            <a:off x="855389" y="863069"/>
            <a:ext cx="6007691" cy="4985916"/>
          </a:xfrm>
        </p:spPr>
        <p:txBody>
          <a:bodyPr anchor="ctr">
            <a:noAutofit/>
          </a:bodyPr>
          <a:lstStyle>
            <a:lvl1pPr algn="l">
              <a:lnSpc>
                <a:spcPct val="125000"/>
              </a:lnSpc>
              <a:defRPr sz="6000" b="0" cap="all" spc="151" baseline="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197353" y="863068"/>
            <a:ext cx="3351729" cy="5120069"/>
          </a:xfrm>
        </p:spPr>
        <p:txBody>
          <a:bodyPr anchor="ctr">
            <a:normAutofit/>
          </a:bodyPr>
          <a:lstStyle>
            <a:lvl1pPr marL="0" indent="0" algn="l">
              <a:lnSpc>
                <a:spcPct val="150000"/>
              </a:lnSpc>
              <a:buNone/>
              <a:defRPr sz="2400" b="0" cap="none" baseline="0">
                <a:solidFill>
                  <a:schemeClr val="tx1">
                    <a:lumMod val="85000"/>
                    <a:lumOff val="1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Rectangle 6">
            <a:extLst>
              <a:ext uri="{FF2B5EF4-FFF2-40B4-BE49-F238E27FC236}">
                <a16:creationId xmlns:a16="http://schemas.microsoft.com/office/drawing/2014/main" id="{6B72EEBA-3A5D-41CE-8465-A45A0F65674E}"/>
              </a:ext>
            </a:extLst>
          </p:cNvPr>
          <p:cNvSpPr/>
          <p:nvPr/>
        </p:nvSpPr>
        <p:spPr>
          <a:xfrm rot="5400000">
            <a:off x="4101214" y="3396997"/>
            <a:ext cx="6858003"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3" name="Date Placeholder 12">
            <a:extLst>
              <a:ext uri="{FF2B5EF4-FFF2-40B4-BE49-F238E27FC236}">
                <a16:creationId xmlns:a16="http://schemas.microsoft.com/office/drawing/2014/main" id="{79F4CF2F-CDFA-4A37-837C-819D5238EAB4}"/>
              </a:ext>
            </a:extLst>
          </p:cNvPr>
          <p:cNvSpPr>
            <a:spLocks noGrp="1"/>
          </p:cNvSpPr>
          <p:nvPr>
            <p:ph type="dt" sz="half" idx="10"/>
          </p:nvPr>
        </p:nvSpPr>
        <p:spPr>
          <a:xfrm>
            <a:off x="8197354" y="6309360"/>
            <a:ext cx="2151135" cy="457200"/>
          </a:xfrm>
        </p:spPr>
        <p:txBody>
          <a:bodyPr/>
          <a:lstStyle/>
          <a:p>
            <a:pPr algn="l"/>
            <a:fld id="{0DCFB061-4267-4D9F-8017-6F550D3068DF}" type="datetime1">
              <a:rPr lang="en-US" smtClean="0"/>
              <a:t>5/30/2024</a:t>
            </a:fld>
            <a:endParaRPr lang="en-US" dirty="0"/>
          </a:p>
        </p:txBody>
      </p:sp>
      <p:sp>
        <p:nvSpPr>
          <p:cNvPr id="15" name="Footer Placeholder 14">
            <a:extLst>
              <a:ext uri="{FF2B5EF4-FFF2-40B4-BE49-F238E27FC236}">
                <a16:creationId xmlns:a16="http://schemas.microsoft.com/office/drawing/2014/main" id="{CFECE62A-61A4-407D-8F0B-D459CD977C75}"/>
              </a:ext>
            </a:extLst>
          </p:cNvPr>
          <p:cNvSpPr>
            <a:spLocks noGrp="1"/>
          </p:cNvSpPr>
          <p:nvPr>
            <p:ph type="ftr" sz="quarter" idx="11"/>
          </p:nvPr>
        </p:nvSpPr>
        <p:spPr>
          <a:xfrm>
            <a:off x="855389" y="6309360"/>
            <a:ext cx="6007691" cy="457200"/>
          </a:xfrm>
        </p:spPr>
        <p:txBody>
          <a:bodyPr/>
          <a:lstStyle>
            <a:lvl1pPr algn="r">
              <a:defRPr/>
            </a:lvl1pPr>
          </a:lstStyle>
          <a:p>
            <a:pPr algn="l"/>
            <a:endParaRPr lang="en-US" dirty="0"/>
          </a:p>
        </p:txBody>
      </p:sp>
      <p:sp>
        <p:nvSpPr>
          <p:cNvPr id="27" name="Slide Number Placeholder 26">
            <a:extLst>
              <a:ext uri="{FF2B5EF4-FFF2-40B4-BE49-F238E27FC236}">
                <a16:creationId xmlns:a16="http://schemas.microsoft.com/office/drawing/2014/main" id="{99FE60A9-FE2A-451F-9244-60FCE7FE9AD7}"/>
              </a:ext>
            </a:extLst>
          </p:cNvPr>
          <p:cNvSpPr>
            <a:spLocks noGrp="1"/>
          </p:cNvSpPr>
          <p:nvPr>
            <p:ph type="sldNum" sz="quarter" idx="12"/>
          </p:nvPr>
        </p:nvSpPr>
        <p:spPr/>
        <p:txBody>
          <a:bodyPr/>
          <a:lstStyle/>
          <a:p>
            <a:fld id="{FAEF9944-A4F6-4C59-AEBD-678D6480B8EA}" type="slidenum">
              <a:rPr lang="en-US" smtClean="0"/>
              <a:pPr/>
              <a:t>‹nº›</a:t>
            </a:fld>
            <a:endParaRPr lang="en-US" dirty="0"/>
          </a:p>
        </p:txBody>
      </p:sp>
    </p:spTree>
    <p:extLst>
      <p:ext uri="{BB962C8B-B14F-4D97-AF65-F5344CB8AC3E}">
        <p14:creationId xmlns:p14="http://schemas.microsoft.com/office/powerpoint/2010/main" val="1910730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1BC61-5547-4A60-8DA1-6699760D9972}" type="datetime1">
              <a:rPr lang="en-US" smtClean="0"/>
              <a:t>5/30/2024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‹nº›</a:t>
            </a:fld>
            <a:endParaRPr lang="en-US" dirty="0"/>
          </a:p>
        </p:txBody>
      </p:sp>
    </p:spTree>
    <p:extLst>
      <p:ext uri="{BB962C8B-B14F-4D97-AF65-F5344CB8AC3E}">
        <p14:creationId xmlns:p14="http://schemas.microsoft.com/office/powerpoint/2010/main" val="2069424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8"/>
            <a:ext cx="1571627"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1" y="524374"/>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6" y="6296616"/>
            <a:ext cx="2505996" cy="365125"/>
          </a:xfrm>
        </p:spPr>
        <p:txBody>
          <a:bodyPr/>
          <a:lstStyle/>
          <a:p>
            <a:fld id="{24B9D1C6-60D0-4CD1-8F31-F912522EB041}" type="datetime1">
              <a:rPr lang="en-US" smtClean="0"/>
              <a:t>5/30/2024</a:t>
            </a:fld>
            <a:endParaRPr lang="en-US" dirty="0"/>
          </a:p>
        </p:txBody>
      </p:sp>
      <p:sp>
        <p:nvSpPr>
          <p:cNvPr id="5" name="Footer Placeholder 4"/>
          <p:cNvSpPr>
            <a:spLocks noGrp="1"/>
          </p:cNvSpPr>
          <p:nvPr>
            <p:ph type="ftr" sz="quarter" idx="11"/>
          </p:nvPr>
        </p:nvSpPr>
        <p:spPr>
          <a:xfrm>
            <a:off x="2933701" y="6296616"/>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4" y="2853202"/>
            <a:ext cx="5383267" cy="604269"/>
          </a:xfrm>
        </p:spPr>
        <p:txBody>
          <a:bodyPr/>
          <a:lstStyle>
            <a:lvl1pPr algn="l">
              <a:defRPr/>
            </a:lvl1pPr>
          </a:lstStyle>
          <a:p>
            <a:fld id="{FAEF9944-A4F6-4C59-AEBD-678D6480B8EA}" type="slidenum">
              <a:rPr lang="en-US" dirty="0"/>
              <a:pPr/>
              <a:t>‹nº›</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3" y="571503"/>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09087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undo Azul">
    <p:spTree>
      <p:nvGrpSpPr>
        <p:cNvPr id="1" name=""/>
        <p:cNvGrpSpPr/>
        <p:nvPr/>
      </p:nvGrpSpPr>
      <p:grpSpPr>
        <a:xfrm>
          <a:off x="0" y="0"/>
          <a:ext cx="0" cy="0"/>
          <a:chOff x="0" y="0"/>
          <a:chExt cx="0" cy="0"/>
        </a:xfrm>
      </p:grpSpPr>
      <p:pic>
        <p:nvPicPr>
          <p:cNvPr id="7" name="Image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666885" y="300292"/>
            <a:ext cx="10858233" cy="810755"/>
          </a:xfrm>
          <a:prstGeom prst="rect">
            <a:avLst/>
          </a:prstGeom>
        </p:spPr>
        <p:txBody>
          <a:bodyPr anchor="t">
            <a:noAutofit/>
          </a:bodyPr>
          <a:lstStyle>
            <a:lvl1pPr algn="ctr">
              <a:lnSpc>
                <a:spcPts val="6135"/>
              </a:lnSpc>
              <a:defRPr sz="4200" cap="none" baseline="0">
                <a:solidFill>
                  <a:schemeClr val="bg1"/>
                </a:solidFill>
                <a:latin typeface="Calibri Bold" panose="020F0702030404030204" pitchFamily="34" charset="0"/>
                <a:cs typeface="Calibri Bold" panose="020F0702030404030204" pitchFamily="34" charset="0"/>
              </a:defRPr>
            </a:lvl1pPr>
          </a:lstStyle>
          <a:p>
            <a:endParaRPr lang="en-US" dirty="0"/>
          </a:p>
        </p:txBody>
      </p:sp>
      <p:sp>
        <p:nvSpPr>
          <p:cNvPr id="6" name="Espaço Reservado para Texto 5"/>
          <p:cNvSpPr>
            <a:spLocks noGrp="1"/>
          </p:cNvSpPr>
          <p:nvPr>
            <p:ph type="body" sz="quarter" idx="10"/>
          </p:nvPr>
        </p:nvSpPr>
        <p:spPr>
          <a:xfrm>
            <a:off x="666751" y="2025445"/>
            <a:ext cx="10858500" cy="3284179"/>
          </a:xfrm>
          <a:prstGeom prst="rect">
            <a:avLst/>
          </a:prstGeom>
        </p:spPr>
        <p:txBody>
          <a:bodyPr/>
          <a:lstStyle>
            <a:lvl1pPr marL="0" indent="0" algn="ctr">
              <a:lnSpc>
                <a:spcPts val="4000"/>
              </a:lnSpc>
              <a:spcBef>
                <a:spcPts val="1600"/>
              </a:spcBef>
              <a:buNone/>
              <a:defRPr sz="3335">
                <a:solidFill>
                  <a:schemeClr val="bg1"/>
                </a:solidFill>
              </a:defRPr>
            </a:lvl1pPr>
            <a:lvl2pPr marL="457211" indent="0" algn="ctr">
              <a:buNone/>
              <a:defRPr>
                <a:solidFill>
                  <a:schemeClr val="bg1"/>
                </a:solidFill>
              </a:defRPr>
            </a:lvl2pPr>
            <a:lvl3pPr marL="914424" indent="0" algn="ctr">
              <a:buNone/>
              <a:defRPr>
                <a:solidFill>
                  <a:schemeClr val="bg1"/>
                </a:solidFill>
              </a:defRPr>
            </a:lvl3pPr>
            <a:lvl4pPr marL="1371635" indent="0" algn="ctr">
              <a:buNone/>
              <a:defRPr>
                <a:solidFill>
                  <a:schemeClr val="bg1"/>
                </a:solidFill>
              </a:defRPr>
            </a:lvl4pPr>
            <a:lvl5pPr marL="1828845" indent="0" algn="ctr">
              <a:buNone/>
              <a:defRPr>
                <a:solidFill>
                  <a:schemeClr val="bg1"/>
                </a:solidFill>
              </a:defRPr>
            </a:lvl5pPr>
          </a:lstStyle>
          <a:p>
            <a:pPr lvl="0"/>
            <a:endParaRPr lang="pt-BR" dirty="0"/>
          </a:p>
        </p:txBody>
      </p:sp>
    </p:spTree>
    <p:extLst>
      <p:ext uri="{BB962C8B-B14F-4D97-AF65-F5344CB8AC3E}">
        <p14:creationId xmlns:p14="http://schemas.microsoft.com/office/powerpoint/2010/main" val="3372304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A4ED5C-5A53-433E-8A55-46F54CE81DA5}" type="datetime1">
              <a:rPr lang="en-US" smtClean="0"/>
              <a:t>5/30/2024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‹nº›</a:t>
            </a:fld>
            <a:endParaRPr lang="en-US" dirty="0"/>
          </a:p>
        </p:txBody>
      </p:sp>
    </p:spTree>
    <p:extLst>
      <p:ext uri="{BB962C8B-B14F-4D97-AF65-F5344CB8AC3E}">
        <p14:creationId xmlns:p14="http://schemas.microsoft.com/office/powerpoint/2010/main" val="125273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FD12B6-57DE-4B63-A723-500B050FB7DD}"/>
              </a:ext>
            </a:extLst>
          </p:cNvPr>
          <p:cNvSpPr/>
          <p:nvPr/>
        </p:nvSpPr>
        <p:spPr>
          <a:xfrm>
            <a:off x="0" y="4215384"/>
            <a:ext cx="12192000" cy="264261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p:nvPr>
        </p:nvSpPr>
        <p:spPr>
          <a:xfrm>
            <a:off x="795316" y="1406285"/>
            <a:ext cx="10593695" cy="2597841"/>
          </a:xfrm>
        </p:spPr>
        <p:txBody>
          <a:bodyPr anchor="b">
            <a:normAutofit/>
          </a:bodyPr>
          <a:lstStyle>
            <a:lvl1pPr algn="ctr">
              <a:lnSpc>
                <a:spcPct val="125000"/>
              </a:lnSpc>
              <a:defRPr sz="4400" baseline="0">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818312" y="4527856"/>
            <a:ext cx="6559019" cy="1570245"/>
          </a:xfrm>
        </p:spPr>
        <p:txBody>
          <a:bodyPr anchor="t">
            <a:normAutofit/>
          </a:bodyPr>
          <a:lstStyle>
            <a:lvl1pPr marL="0" indent="0" algn="ctr">
              <a:lnSpc>
                <a:spcPct val="130000"/>
              </a:lnSpc>
              <a:spcBef>
                <a:spcPts val="0"/>
              </a:spcBef>
              <a:buNone/>
              <a:defRPr sz="2400" b="0" baseline="0">
                <a:solidFill>
                  <a:schemeClr val="tx1">
                    <a:lumMod val="75000"/>
                    <a:lumOff val="2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5F1E2E75-4758-4930-8024-39287C962987}"/>
              </a:ext>
            </a:extLst>
          </p:cNvPr>
          <p:cNvSpPr>
            <a:spLocks noGrp="1"/>
          </p:cNvSpPr>
          <p:nvPr>
            <p:ph type="dt" sz="half" idx="10"/>
          </p:nvPr>
        </p:nvSpPr>
        <p:spPr/>
        <p:txBody>
          <a:bodyPr/>
          <a:lstStyle/>
          <a:p>
            <a:fld id="{29CABC0C-B6DF-45E9-B954-11C99AA62C3E}" type="datetime1">
              <a:rPr lang="en-US" smtClean="0"/>
              <a:t>5/30/2024</a:t>
            </a:fld>
            <a:endParaRPr lang="en-US" dirty="0"/>
          </a:p>
        </p:txBody>
      </p:sp>
      <p:sp>
        <p:nvSpPr>
          <p:cNvPr id="8" name="Footer Placeholder 7">
            <a:extLst>
              <a:ext uri="{FF2B5EF4-FFF2-40B4-BE49-F238E27FC236}">
                <a16:creationId xmlns:a16="http://schemas.microsoft.com/office/drawing/2014/main" id="{488B9949-402C-42C2-9A94-16590FC0C59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39D83F6-DAF4-4876-AA41-F246EC970F7D}"/>
              </a:ext>
            </a:extLst>
          </p:cNvPr>
          <p:cNvSpPr>
            <a:spLocks noGrp="1"/>
          </p:cNvSpPr>
          <p:nvPr>
            <p:ph type="sldNum" sz="quarter" idx="12"/>
          </p:nvPr>
        </p:nvSpPr>
        <p:spPr/>
        <p:txBody>
          <a:bodyPr/>
          <a:lstStyle/>
          <a:p>
            <a:fld id="{FAEF9944-A4F6-4C59-AEBD-678D6480B8EA}" type="slidenum">
              <a:rPr lang="en-US" smtClean="0"/>
              <a:pPr/>
              <a:t>‹nº›</a:t>
            </a:fld>
            <a:endParaRPr lang="en-US" dirty="0"/>
          </a:p>
        </p:txBody>
      </p:sp>
      <p:sp>
        <p:nvSpPr>
          <p:cNvPr id="11" name="Rectangle 10">
            <a:extLst>
              <a:ext uri="{FF2B5EF4-FFF2-40B4-BE49-F238E27FC236}">
                <a16:creationId xmlns:a16="http://schemas.microsoft.com/office/drawing/2014/main" id="{91613A19-DDA2-44F6-9ED4-F87771C684B8}"/>
              </a:ext>
            </a:extLst>
          </p:cNvPr>
          <p:cNvSpPr/>
          <p:nvPr/>
        </p:nvSpPr>
        <p:spPr>
          <a:xfrm>
            <a:off x="0" y="4215384"/>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024759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hasCustomPrompt="1"/>
          </p:nvPr>
        </p:nvSpPr>
        <p:spPr>
          <a:xfrm>
            <a:off x="5376671" y="705114"/>
            <a:ext cx="6172412" cy="2403847"/>
          </a:xfrm>
        </p:spPr>
        <p:txBody>
          <a:bodyPr anchor="b"/>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376671" y="3749040"/>
            <a:ext cx="6172411" cy="2346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4AB71B9-2624-4F21-93EE-35A78B1A0DAD}" type="datetime1">
              <a:rPr lang="en-US" smtClean="0"/>
              <a:t>5/30/2024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dirty="0"/>
              <a:t>‹nº›</a:t>
            </a:fld>
            <a:endParaRPr lang="en-US" dirty="0"/>
          </a:p>
        </p:txBody>
      </p:sp>
      <p:sp>
        <p:nvSpPr>
          <p:cNvPr id="10" name="Rectangle 9">
            <a:extLst>
              <a:ext uri="{FF2B5EF4-FFF2-40B4-BE49-F238E27FC236}">
                <a16:creationId xmlns:a16="http://schemas.microsoft.com/office/drawing/2014/main" id="{5CE6B9B5-A5D1-4099-B52B-78F39AB0AFCB}"/>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Tree>
    <p:extLst>
      <p:ext uri="{BB962C8B-B14F-4D97-AF65-F5344CB8AC3E}">
        <p14:creationId xmlns:p14="http://schemas.microsoft.com/office/powerpoint/2010/main" val="489839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76667" y="658999"/>
            <a:ext cx="6166423" cy="457200"/>
          </a:xfrm>
        </p:spPr>
        <p:txBody>
          <a:bodyPr anchor="b">
            <a:normAutofit/>
          </a:bodyPr>
          <a:lstStyle>
            <a:lvl1pPr marL="0" indent="0">
              <a:lnSpc>
                <a:spcPct val="130000"/>
              </a:lnSpc>
              <a:buNone/>
              <a:defRPr sz="1800" b="1" cap="all"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5376669" y="1116199"/>
            <a:ext cx="6166423" cy="2062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376668" y="3623099"/>
            <a:ext cx="6166421" cy="457200"/>
          </a:xfrm>
        </p:spPr>
        <p:txBody>
          <a:bodyPr anchor="b">
            <a:normAutofit/>
          </a:bodyPr>
          <a:lstStyle>
            <a:lvl1pPr marL="0" indent="0">
              <a:lnSpc>
                <a:spcPct val="99000"/>
              </a:lnSpc>
              <a:buNone/>
              <a:defRPr lang="en-US" sz="1800" b="1" kern="1200" cap="all" spc="151" baseline="0" dirty="0">
                <a:solidFill>
                  <a:schemeClr val="accent1"/>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130000"/>
              </a:lnSpc>
              <a:spcBef>
                <a:spcPts val="931"/>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5376671" y="4102371"/>
            <a:ext cx="6166419" cy="206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D37C2A-BE2E-4840-A907-3254E2916C96}" type="datetime1">
              <a:rPr lang="en-US" smtClean="0"/>
              <a:t>5/30/2024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dirty="0"/>
              <a:t>‹nº›</a:t>
            </a:fld>
            <a:endParaRPr lang="en-US" dirty="0"/>
          </a:p>
        </p:txBody>
      </p:sp>
      <p:sp>
        <p:nvSpPr>
          <p:cNvPr id="10" name="Title 9">
            <a:extLst>
              <a:ext uri="{FF2B5EF4-FFF2-40B4-BE49-F238E27FC236}">
                <a16:creationId xmlns:a16="http://schemas.microsoft.com/office/drawing/2014/main" id="{D26B370B-8381-431F-9492-0EA1205113EE}"/>
              </a:ext>
            </a:extLst>
          </p:cNvPr>
          <p:cNvSpPr>
            <a:spLocks noGrp="1"/>
          </p:cNvSpPr>
          <p:nvPr>
            <p:ph type="title"/>
          </p:nvPr>
        </p:nvSpPr>
        <p:spPr/>
        <p:txBody>
          <a:bodyPr/>
          <a:lstStyle/>
          <a:p>
            <a:r>
              <a:rPr lang="en-US"/>
              <a:t>Click to edit Master title style</a:t>
            </a:r>
          </a:p>
        </p:txBody>
      </p:sp>
      <p:sp>
        <p:nvSpPr>
          <p:cNvPr id="12" name="Rectangle 11">
            <a:extLst>
              <a:ext uri="{FF2B5EF4-FFF2-40B4-BE49-F238E27FC236}">
                <a16:creationId xmlns:a16="http://schemas.microsoft.com/office/drawing/2014/main" id="{DCA89085-2231-4A9C-B23C-B199A9DD26C5}"/>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984937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5CD215-1C45-48A0-8534-39FFE8A7C95A}" type="datetime1">
              <a:rPr lang="en-US" smtClean="0"/>
              <a:t>5/30/2024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dirty="0"/>
              <a:t>‹nº›</a:t>
            </a:fld>
            <a:endParaRPr lang="en-US" dirty="0"/>
          </a:p>
        </p:txBody>
      </p:sp>
    </p:spTree>
    <p:extLst>
      <p:ext uri="{BB962C8B-B14F-4D97-AF65-F5344CB8AC3E}">
        <p14:creationId xmlns:p14="http://schemas.microsoft.com/office/powerpoint/2010/main" val="1066369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7CF41D3-C6B9-4E99-9321-87C4E2168F46}"/>
              </a:ext>
            </a:extLst>
          </p:cNvPr>
          <p:cNvSpPr>
            <a:spLocks noGrp="1"/>
          </p:cNvSpPr>
          <p:nvPr>
            <p:ph type="dt" sz="half" idx="10"/>
          </p:nvPr>
        </p:nvSpPr>
        <p:spPr/>
        <p:txBody>
          <a:bodyPr/>
          <a:lstStyle/>
          <a:p>
            <a:fld id="{D3363A0F-DEF3-4134-98D0-2E1276938A8B}" type="datetime1">
              <a:rPr lang="en-US" smtClean="0"/>
              <a:t>5/30/2024</a:t>
            </a:fld>
            <a:endParaRPr lang="en-US" dirty="0"/>
          </a:p>
        </p:txBody>
      </p:sp>
      <p:sp>
        <p:nvSpPr>
          <p:cNvPr id="6" name="Footer Placeholder 5">
            <a:extLst>
              <a:ext uri="{FF2B5EF4-FFF2-40B4-BE49-F238E27FC236}">
                <a16:creationId xmlns:a16="http://schemas.microsoft.com/office/drawing/2014/main" id="{8B5BC6EB-07B1-46AF-AC33-E998BC6AA43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3E3A0C1-6562-4819-9E88-4C1378FD5DE4}"/>
              </a:ext>
            </a:extLst>
          </p:cNvPr>
          <p:cNvSpPr>
            <a:spLocks noGrp="1"/>
          </p:cNvSpPr>
          <p:nvPr>
            <p:ph type="sldNum" sz="quarter" idx="12"/>
          </p:nvPr>
        </p:nvSpPr>
        <p:spPr/>
        <p:txBody>
          <a:bodyPr/>
          <a:lstStyle/>
          <a:p>
            <a:fld id="{FAEF9944-A4F6-4C59-AEBD-678D6480B8EA}" type="slidenum">
              <a:rPr lang="en-US" smtClean="0"/>
              <a:pPr/>
              <a:t>‹nº›</a:t>
            </a:fld>
            <a:endParaRPr lang="en-US" dirty="0"/>
          </a:p>
        </p:txBody>
      </p:sp>
    </p:spTree>
    <p:extLst>
      <p:ext uri="{BB962C8B-B14F-4D97-AF65-F5344CB8AC3E}">
        <p14:creationId xmlns:p14="http://schemas.microsoft.com/office/powerpoint/2010/main" val="3540693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CA29BA-0143-49FF-8608-DB1623D99537}"/>
              </a:ext>
            </a:extLst>
          </p:cNvPr>
          <p:cNvSpPr/>
          <p:nvPr/>
        </p:nvSpPr>
        <p:spPr>
          <a:xfrm>
            <a:off x="0" y="0"/>
            <a:ext cx="8248592"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p:nvPr>
        </p:nvSpPr>
        <p:spPr>
          <a:xfrm>
            <a:off x="8753015" y="640081"/>
            <a:ext cx="2796067" cy="2551751"/>
          </a:xfrm>
        </p:spPr>
        <p:txBody>
          <a:bodyPr anchor="b">
            <a:normAutofit/>
          </a:bodyPr>
          <a:lstStyle>
            <a:lvl1pPr algn="l">
              <a:lnSpc>
                <a:spcPct val="135000"/>
              </a:lnSpc>
              <a:defRPr sz="3200"/>
            </a:lvl1pPr>
          </a:lstStyle>
          <a:p>
            <a:r>
              <a:rPr lang="en-US"/>
              <a:t>Click to edit Master title style</a:t>
            </a:r>
            <a:endParaRPr lang="en-US" dirty="0"/>
          </a:p>
        </p:txBody>
      </p:sp>
      <p:sp>
        <p:nvSpPr>
          <p:cNvPr id="3" name="Content Placeholder 2"/>
          <p:cNvSpPr>
            <a:spLocks noGrp="1"/>
          </p:cNvSpPr>
          <p:nvPr>
            <p:ph idx="1"/>
          </p:nvPr>
        </p:nvSpPr>
        <p:spPr>
          <a:xfrm>
            <a:off x="638819" y="640080"/>
            <a:ext cx="6969693" cy="5455921"/>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8753015" y="3223804"/>
            <a:ext cx="2796067" cy="2872197"/>
          </a:xfrm>
        </p:spPr>
        <p:txBody>
          <a:bodyPr anchor="t">
            <a:normAutofit/>
          </a:bodyPr>
          <a:lstStyle>
            <a:lvl1pPr marL="0" indent="0">
              <a:spcBef>
                <a:spcPts val="1400"/>
              </a:spcBef>
              <a:buNone/>
              <a:defRPr sz="1800" b="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Edit Master text styles</a:t>
            </a:r>
          </a:p>
        </p:txBody>
      </p:sp>
      <p:sp>
        <p:nvSpPr>
          <p:cNvPr id="9" name="Rectangle 8">
            <a:extLst>
              <a:ext uri="{FF2B5EF4-FFF2-40B4-BE49-F238E27FC236}">
                <a16:creationId xmlns:a16="http://schemas.microsoft.com/office/drawing/2014/main" id="{3010CF18-370D-4E80-AE4C-396FFDFCAE5D}"/>
              </a:ext>
            </a:extLst>
          </p:cNvPr>
          <p:cNvSpPr/>
          <p:nvPr/>
        </p:nvSpPr>
        <p:spPr>
          <a:xfrm rot="5400000">
            <a:off x="4851594" y="3396997"/>
            <a:ext cx="6858003"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0" name="Date Placeholder 9">
            <a:extLst>
              <a:ext uri="{FF2B5EF4-FFF2-40B4-BE49-F238E27FC236}">
                <a16:creationId xmlns:a16="http://schemas.microsoft.com/office/drawing/2014/main" id="{C5EBFE9C-5A22-4462-9C51-E00C03F55C3D}"/>
              </a:ext>
            </a:extLst>
          </p:cNvPr>
          <p:cNvSpPr>
            <a:spLocks noGrp="1"/>
          </p:cNvSpPr>
          <p:nvPr>
            <p:ph type="dt" sz="half" idx="10"/>
          </p:nvPr>
        </p:nvSpPr>
        <p:spPr>
          <a:xfrm>
            <a:off x="8753017" y="6309360"/>
            <a:ext cx="1734207" cy="457200"/>
          </a:xfrm>
        </p:spPr>
        <p:txBody>
          <a:bodyPr/>
          <a:lstStyle>
            <a:lvl1pPr algn="l">
              <a:defRPr/>
            </a:lvl1pPr>
          </a:lstStyle>
          <a:p>
            <a:fld id="{61A2E4C8-2960-4ADD-862C-4D9643CB15AC}" type="datetime1">
              <a:rPr lang="en-US" smtClean="0"/>
              <a:t>5/30/2024</a:t>
            </a:fld>
            <a:endParaRPr lang="en-US" dirty="0"/>
          </a:p>
        </p:txBody>
      </p:sp>
      <p:sp>
        <p:nvSpPr>
          <p:cNvPr id="11" name="Footer Placeholder 10">
            <a:extLst>
              <a:ext uri="{FF2B5EF4-FFF2-40B4-BE49-F238E27FC236}">
                <a16:creationId xmlns:a16="http://schemas.microsoft.com/office/drawing/2014/main" id="{2EBBFF2E-AA66-4B76-9139-CB000B5A45D5}"/>
              </a:ext>
            </a:extLst>
          </p:cNvPr>
          <p:cNvSpPr>
            <a:spLocks noGrp="1"/>
          </p:cNvSpPr>
          <p:nvPr>
            <p:ph type="ftr" sz="quarter" idx="11"/>
          </p:nvPr>
        </p:nvSpPr>
        <p:spPr>
          <a:xfrm>
            <a:off x="638818" y="6309360"/>
            <a:ext cx="6993867" cy="457200"/>
          </a:xfrm>
        </p:spPr>
        <p:txBody>
          <a:bodyPr/>
          <a:lstStyle/>
          <a:p>
            <a:endParaRPr lang="en-US" dirty="0"/>
          </a:p>
        </p:txBody>
      </p:sp>
      <p:sp>
        <p:nvSpPr>
          <p:cNvPr id="12" name="Slide Number Placeholder 11">
            <a:extLst>
              <a:ext uri="{FF2B5EF4-FFF2-40B4-BE49-F238E27FC236}">
                <a16:creationId xmlns:a16="http://schemas.microsoft.com/office/drawing/2014/main" id="{A44F64C4-BF20-4F6B-B650-57C71C828A68}"/>
              </a:ext>
            </a:extLst>
          </p:cNvPr>
          <p:cNvSpPr>
            <a:spLocks noGrp="1"/>
          </p:cNvSpPr>
          <p:nvPr>
            <p:ph type="sldNum" sz="quarter" idx="12"/>
          </p:nvPr>
        </p:nvSpPr>
        <p:spPr/>
        <p:txBody>
          <a:bodyPr/>
          <a:lstStyle/>
          <a:p>
            <a:fld id="{FAEF9944-A4F6-4C59-AEBD-678D6480B8EA}" type="slidenum">
              <a:rPr lang="en-US" smtClean="0"/>
              <a:pPr/>
              <a:t>‹nº›</a:t>
            </a:fld>
            <a:endParaRPr lang="en-US" dirty="0"/>
          </a:p>
        </p:txBody>
      </p:sp>
    </p:spTree>
    <p:extLst>
      <p:ext uri="{BB962C8B-B14F-4D97-AF65-F5344CB8AC3E}">
        <p14:creationId xmlns:p14="http://schemas.microsoft.com/office/powerpoint/2010/main" val="2766857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4996" y="640080"/>
            <a:ext cx="2714085" cy="2695903"/>
          </a:xfrm>
        </p:spPr>
        <p:txBody>
          <a:bodyPr anchor="b">
            <a:noAutofit/>
          </a:bodyPr>
          <a:lstStyle>
            <a:lvl1pPr algn="l">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2"/>
            <a:ext cx="8248592" cy="6857999"/>
          </a:xfrm>
          <a:solidFill>
            <a:schemeClr val="bg2">
              <a:lumMod val="90000"/>
            </a:schemeClr>
          </a:solidFill>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hasCustomPrompt="1"/>
          </p:nvPr>
        </p:nvSpPr>
        <p:spPr>
          <a:xfrm>
            <a:off x="8834996" y="3429000"/>
            <a:ext cx="2714085" cy="2508027"/>
          </a:xfrm>
        </p:spPr>
        <p:txBody>
          <a:bodyPr anchor="t">
            <a:normAutofit/>
          </a:bodyPr>
          <a:lstStyle>
            <a:lvl1pPr marL="0" indent="0">
              <a:spcBef>
                <a:spcPts val="1400"/>
              </a:spcBef>
              <a:buNone/>
              <a:defRPr sz="1800" b="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Edit Master text styles</a:t>
            </a:r>
          </a:p>
        </p:txBody>
      </p:sp>
      <p:sp>
        <p:nvSpPr>
          <p:cNvPr id="9" name="Rectangle 8">
            <a:extLst>
              <a:ext uri="{FF2B5EF4-FFF2-40B4-BE49-F238E27FC236}">
                <a16:creationId xmlns:a16="http://schemas.microsoft.com/office/drawing/2014/main" id="{90949BC8-9ABF-49F6-851C-5DB0B86CA70D}"/>
              </a:ext>
            </a:extLst>
          </p:cNvPr>
          <p:cNvSpPr/>
          <p:nvPr/>
        </p:nvSpPr>
        <p:spPr>
          <a:xfrm rot="5400000">
            <a:off x="4851594" y="3396997"/>
            <a:ext cx="6858003"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Date Placeholder 4">
            <a:extLst>
              <a:ext uri="{FF2B5EF4-FFF2-40B4-BE49-F238E27FC236}">
                <a16:creationId xmlns:a16="http://schemas.microsoft.com/office/drawing/2014/main" id="{04E1EE21-E3FA-4D43-B224-C664959637B0}"/>
              </a:ext>
            </a:extLst>
          </p:cNvPr>
          <p:cNvSpPr>
            <a:spLocks noGrp="1"/>
          </p:cNvSpPr>
          <p:nvPr>
            <p:ph type="dt" sz="half" idx="10"/>
          </p:nvPr>
        </p:nvSpPr>
        <p:spPr>
          <a:xfrm>
            <a:off x="8834997" y="6309360"/>
            <a:ext cx="1645920" cy="457200"/>
          </a:xfrm>
        </p:spPr>
        <p:txBody>
          <a:bodyPr/>
          <a:lstStyle/>
          <a:p>
            <a:fld id="{48BDEA15-09CD-4275-A8E0-385C965F48B0}" type="datetime1">
              <a:rPr lang="en-US" smtClean="0"/>
              <a:t>5/30/2024</a:t>
            </a:fld>
            <a:endParaRPr lang="en-US" dirty="0"/>
          </a:p>
        </p:txBody>
      </p:sp>
      <p:sp>
        <p:nvSpPr>
          <p:cNvPr id="7" name="Slide Number Placeholder 6">
            <a:extLst>
              <a:ext uri="{FF2B5EF4-FFF2-40B4-BE49-F238E27FC236}">
                <a16:creationId xmlns:a16="http://schemas.microsoft.com/office/drawing/2014/main" id="{A32D7F83-8993-4ED4-9F02-663CC085052F}"/>
              </a:ext>
            </a:extLst>
          </p:cNvPr>
          <p:cNvSpPr>
            <a:spLocks noGrp="1"/>
          </p:cNvSpPr>
          <p:nvPr>
            <p:ph type="sldNum" sz="quarter" idx="12"/>
          </p:nvPr>
        </p:nvSpPr>
        <p:spPr/>
        <p:txBody>
          <a:bodyPr/>
          <a:lstStyle/>
          <a:p>
            <a:fld id="{FAEF9944-A4F6-4C59-AEBD-678D6480B8EA}" type="slidenum">
              <a:rPr lang="en-US" smtClean="0"/>
              <a:pPr/>
              <a:t>‹nº›</a:t>
            </a:fld>
            <a:endParaRPr lang="en-US" dirty="0"/>
          </a:p>
        </p:txBody>
      </p:sp>
      <p:sp>
        <p:nvSpPr>
          <p:cNvPr id="6" name="Footer Placeholder 5">
            <a:extLst>
              <a:ext uri="{FF2B5EF4-FFF2-40B4-BE49-F238E27FC236}">
                <a16:creationId xmlns:a16="http://schemas.microsoft.com/office/drawing/2014/main" id="{8E3678B7-E511-4CE1-BEE5-89E959B9BFD6}"/>
              </a:ext>
            </a:extLst>
          </p:cNvPr>
          <p:cNvSpPr>
            <a:spLocks noGrp="1"/>
          </p:cNvSpPr>
          <p:nvPr>
            <p:ph type="ftr" sz="quarter" idx="11"/>
          </p:nvPr>
        </p:nvSpPr>
        <p:spPr>
          <a:xfrm>
            <a:off x="640080" y="6309360"/>
            <a:ext cx="4946592" cy="457200"/>
          </a:xfrm>
        </p:spPr>
        <p:txBody>
          <a:bodyPr/>
          <a:lstStyle>
            <a:lvl1pPr>
              <a:defRPr>
                <a:solidFill>
                  <a:srgbClr val="FFFFFF"/>
                </a:solidFill>
                <a:effectLst>
                  <a:outerShdw blurRad="50800" dist="38100" dir="2700000" algn="tl" rotWithShape="0">
                    <a:prstClr val="black">
                      <a:alpha val="43000"/>
                    </a:prstClr>
                  </a:outerShdw>
                </a:effectLst>
              </a:defRPr>
            </a:lvl1pPr>
          </a:lstStyle>
          <a:p>
            <a:endParaRPr lang="en-US" dirty="0"/>
          </a:p>
        </p:txBody>
      </p:sp>
    </p:spTree>
    <p:extLst>
      <p:ext uri="{BB962C8B-B14F-4D97-AF65-F5344CB8AC3E}">
        <p14:creationId xmlns:p14="http://schemas.microsoft.com/office/powerpoint/2010/main" val="767483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86F82F-1B47-46ED-8EAE-53EF71E59E9A}"/>
              </a:ext>
            </a:extLst>
          </p:cNvPr>
          <p:cNvSpPr/>
          <p:nvPr/>
        </p:nvSpPr>
        <p:spPr>
          <a:xfrm>
            <a:off x="4718301" y="0"/>
            <a:ext cx="7473699"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Placeholder 1"/>
          <p:cNvSpPr>
            <a:spLocks noGrp="1"/>
          </p:cNvSpPr>
          <p:nvPr>
            <p:ph type="title"/>
          </p:nvPr>
        </p:nvSpPr>
        <p:spPr>
          <a:xfrm>
            <a:off x="642919" y="705113"/>
            <a:ext cx="3411973" cy="5197499"/>
          </a:xfrm>
          <a:prstGeom prst="rect">
            <a:avLst/>
          </a:prstGeom>
        </p:spPr>
        <p:txBody>
          <a:bodyPr vert="horz" lIns="109728" tIns="109728" rIns="109728" bIns="9144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76671" y="705114"/>
            <a:ext cx="6172412" cy="5197497"/>
          </a:xfrm>
          <a:prstGeom prst="rect">
            <a:avLst/>
          </a:prstGeom>
        </p:spPr>
        <p:txBody>
          <a:bodyPr vert="horz" lIns="109728" tIns="109728" rIns="109728" bIns="9144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2917" y="6309360"/>
            <a:ext cx="3411973" cy="457200"/>
          </a:xfrm>
          <a:prstGeom prst="rect">
            <a:avLst/>
          </a:prstGeom>
        </p:spPr>
        <p:txBody>
          <a:bodyPr vert="horz" lIns="109728" tIns="109728" rIns="109728" bIns="91440" rtlCol="0" anchor="ctr"/>
          <a:lstStyle>
            <a:lvl1pPr algn="l">
              <a:defRPr sz="1200" spc="151" baseline="0">
                <a:solidFill>
                  <a:schemeClr val="tx1">
                    <a:lumMod val="75000"/>
                    <a:lumOff val="25000"/>
                  </a:schemeClr>
                </a:solidFill>
                <a:latin typeface="+mj-lt"/>
              </a:defRPr>
            </a:lvl1pPr>
          </a:lstStyle>
          <a:p>
            <a:fld id="{4AF8082C-0922-4249-A612-B415F5231620}" type="datetime1">
              <a:rPr lang="en-US" smtClean="0"/>
              <a:t>5/30/2024</a:t>
            </a:fld>
            <a:endParaRPr lang="en-US" dirty="0"/>
          </a:p>
        </p:txBody>
      </p:sp>
      <p:sp>
        <p:nvSpPr>
          <p:cNvPr id="5" name="Footer Placeholder 4"/>
          <p:cNvSpPr>
            <a:spLocks noGrp="1"/>
          </p:cNvSpPr>
          <p:nvPr>
            <p:ph type="ftr" sz="quarter" idx="3"/>
          </p:nvPr>
        </p:nvSpPr>
        <p:spPr>
          <a:xfrm>
            <a:off x="5376671" y="6309360"/>
            <a:ext cx="4946592" cy="457200"/>
          </a:xfrm>
          <a:prstGeom prst="rect">
            <a:avLst/>
          </a:prstGeom>
        </p:spPr>
        <p:txBody>
          <a:bodyPr vert="horz" lIns="109728" tIns="109728" rIns="109728" bIns="91440" rtlCol="0" anchor="ctr"/>
          <a:lstStyle>
            <a:lvl1pPr algn="l">
              <a:defRPr sz="1200" spc="151"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569203" y="6309360"/>
            <a:ext cx="979879" cy="457200"/>
          </a:xfrm>
          <a:prstGeom prst="rect">
            <a:avLst/>
          </a:prstGeom>
        </p:spPr>
        <p:txBody>
          <a:bodyPr vert="horz" lIns="109728" tIns="109728" rIns="109728" bIns="91440" rtlCol="0" anchor="b"/>
          <a:lstStyle>
            <a:lvl1pPr algn="r">
              <a:defRPr sz="1600" b="1" spc="151" baseline="0">
                <a:solidFill>
                  <a:schemeClr val="tx1">
                    <a:lumMod val="75000"/>
                    <a:lumOff val="25000"/>
                  </a:schemeClr>
                </a:solidFill>
                <a:latin typeface="+mj-lt"/>
              </a:defRPr>
            </a:lvl1pPr>
          </a:lstStyle>
          <a:p>
            <a:fld id="{FAEF9944-A4F6-4C59-AEBD-678D6480B8EA}" type="slidenum">
              <a:rPr lang="en-US" smtClean="0"/>
              <a:pPr/>
              <a:t>‹nº›</a:t>
            </a:fld>
            <a:endParaRPr lang="en-US" dirty="0"/>
          </a:p>
        </p:txBody>
      </p:sp>
      <p:sp>
        <p:nvSpPr>
          <p:cNvPr id="21" name="Rectangle 20">
            <a:extLst>
              <a:ext uri="{FF2B5EF4-FFF2-40B4-BE49-F238E27FC236}">
                <a16:creationId xmlns:a16="http://schemas.microsoft.com/office/drawing/2014/main" id="{EF1BAF6F-6275-4646-9C59-331B29B9550F}"/>
              </a:ext>
            </a:extLst>
          </p:cNvPr>
          <p:cNvSpPr/>
          <p:nvPr/>
        </p:nvSpPr>
        <p:spPr>
          <a:xfrm rot="5400000">
            <a:off x="1257297" y="3396997"/>
            <a:ext cx="6858003"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420675602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6" r:id="rId12"/>
  </p:sldLayoutIdLst>
  <p:hf sldNum="0" hdr="0" ftr="0" dt="0"/>
  <p:txStyles>
    <p:titleStyle>
      <a:lvl1pPr algn="l" defTabSz="914377" rtl="0" eaLnBrk="1" latinLnBrk="0" hangingPunct="1">
        <a:lnSpc>
          <a:spcPct val="150000"/>
        </a:lnSpc>
        <a:spcBef>
          <a:spcPct val="0"/>
        </a:spcBef>
        <a:buNone/>
        <a:defRPr sz="3600" b="1" kern="1200" spc="151" baseline="0">
          <a:solidFill>
            <a:schemeClr val="tx1">
              <a:lumMod val="75000"/>
              <a:lumOff val="25000"/>
            </a:schemeClr>
          </a:solidFill>
          <a:latin typeface="+mj-lt"/>
          <a:ea typeface="+mj-ea"/>
          <a:cs typeface="+mj-cs"/>
        </a:defRPr>
      </a:lvl1pPr>
    </p:titleStyle>
    <p:bodyStyle>
      <a:lvl1pPr marL="0" indent="0" algn="l" defTabSz="914377" rtl="0" eaLnBrk="1" latinLnBrk="0" hangingPunct="1">
        <a:lnSpc>
          <a:spcPct val="140000"/>
        </a:lnSpc>
        <a:spcBef>
          <a:spcPts val="931"/>
        </a:spcBef>
        <a:buFont typeface="Corbel" panose="020B0503020204020204" pitchFamily="34" charset="0"/>
        <a:buNone/>
        <a:defRPr sz="1800" b="1" kern="1200" spc="151" baseline="0">
          <a:solidFill>
            <a:schemeClr val="tx1">
              <a:lumMod val="75000"/>
              <a:lumOff val="25000"/>
            </a:schemeClr>
          </a:solidFill>
          <a:latin typeface="+mn-lt"/>
          <a:ea typeface="+mn-ea"/>
          <a:cs typeface="+mn-cs"/>
        </a:defRPr>
      </a:lvl1pPr>
      <a:lvl2pPr marL="0" indent="0" algn="l" defTabSz="914377" rtl="0" eaLnBrk="1" latinLnBrk="0" hangingPunct="1">
        <a:lnSpc>
          <a:spcPct val="140000"/>
        </a:lnSpc>
        <a:spcBef>
          <a:spcPts val="931"/>
        </a:spcBef>
        <a:buFont typeface="Corbel" panose="020B0503020204020204" pitchFamily="34" charset="0"/>
        <a:buNone/>
        <a:defRPr sz="1600" kern="1200" spc="151" baseline="0">
          <a:solidFill>
            <a:schemeClr val="tx1">
              <a:lumMod val="75000"/>
              <a:lumOff val="25000"/>
            </a:schemeClr>
          </a:solidFill>
          <a:latin typeface="+mn-lt"/>
          <a:ea typeface="+mn-ea"/>
          <a:cs typeface="+mn-cs"/>
        </a:defRPr>
      </a:lvl2pPr>
      <a:lvl3pPr marL="0" indent="-320032" algn="l" defTabSz="914377" rtl="0" eaLnBrk="1" latinLnBrk="0" hangingPunct="1">
        <a:lnSpc>
          <a:spcPct val="140000"/>
        </a:lnSpc>
        <a:spcBef>
          <a:spcPts val="931"/>
        </a:spcBef>
        <a:buFont typeface="Corbel" panose="020B0503020204020204" pitchFamily="34" charset="0"/>
        <a:buChar char="–"/>
        <a:defRPr sz="1400" i="1" kern="1200" spc="151" baseline="0">
          <a:solidFill>
            <a:schemeClr val="tx1">
              <a:lumMod val="75000"/>
              <a:lumOff val="25000"/>
            </a:schemeClr>
          </a:solidFill>
          <a:latin typeface="+mn-lt"/>
          <a:ea typeface="+mn-ea"/>
          <a:cs typeface="+mn-cs"/>
        </a:defRPr>
      </a:lvl3pPr>
      <a:lvl4pPr marL="0" indent="-320032" algn="l" defTabSz="914377" rtl="0" eaLnBrk="1" latinLnBrk="0" hangingPunct="1">
        <a:lnSpc>
          <a:spcPct val="140000"/>
        </a:lnSpc>
        <a:spcBef>
          <a:spcPts val="931"/>
        </a:spcBef>
        <a:buFont typeface="Corbel" panose="020B0503020204020204" pitchFamily="34" charset="0"/>
        <a:buChar char="–"/>
        <a:defRPr sz="1400" kern="1200" spc="151" baseline="0">
          <a:solidFill>
            <a:schemeClr val="tx1">
              <a:lumMod val="75000"/>
              <a:lumOff val="25000"/>
            </a:schemeClr>
          </a:solidFill>
          <a:latin typeface="+mn-lt"/>
          <a:ea typeface="+mn-ea"/>
          <a:cs typeface="+mn-cs"/>
        </a:defRPr>
      </a:lvl4pPr>
      <a:lvl5pPr marL="0" indent="-320032" algn="l" defTabSz="914377" rtl="0" eaLnBrk="1" latinLnBrk="0" hangingPunct="1">
        <a:lnSpc>
          <a:spcPct val="140000"/>
        </a:lnSpc>
        <a:spcBef>
          <a:spcPts val="931"/>
        </a:spcBef>
        <a:buFont typeface="Corbel" panose="020B0503020204020204" pitchFamily="34" charset="0"/>
        <a:buChar char="–"/>
        <a:defRPr sz="1400" i="1" kern="1200" spc="151" baseline="0">
          <a:solidFill>
            <a:schemeClr val="tx1">
              <a:lumMod val="75000"/>
              <a:lumOff val="25000"/>
            </a:schemeClr>
          </a:solidFill>
          <a:latin typeface="+mn-lt"/>
          <a:ea typeface="+mn-ea"/>
          <a:cs typeface="+mn-cs"/>
        </a:defRPr>
      </a:lvl5pPr>
      <a:lvl6pPr marL="1920192" indent="-320032" algn="l" defTabSz="914377" rtl="0" eaLnBrk="1" latinLnBrk="0" hangingPunct="1">
        <a:lnSpc>
          <a:spcPct val="111000"/>
        </a:lnSpc>
        <a:spcBef>
          <a:spcPts val="931"/>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24" indent="-320032" algn="l" defTabSz="914377" rtl="0" eaLnBrk="1" latinLnBrk="0" hangingPunct="1">
        <a:lnSpc>
          <a:spcPct val="111000"/>
        </a:lnSpc>
        <a:spcBef>
          <a:spcPts val="931"/>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256" indent="-320032" algn="l" defTabSz="914377" rtl="0" eaLnBrk="1" latinLnBrk="0" hangingPunct="1">
        <a:lnSpc>
          <a:spcPct val="111000"/>
        </a:lnSpc>
        <a:spcBef>
          <a:spcPts val="931"/>
        </a:spcBef>
        <a:buFont typeface="Corbel" panose="020B0503020204020204" pitchFamily="34" charset="0"/>
        <a:buChar char="–"/>
        <a:defRPr sz="1400" kern="1200">
          <a:solidFill>
            <a:schemeClr val="accent1">
              <a:lumMod val="75000"/>
            </a:schemeClr>
          </a:solidFill>
          <a:latin typeface="+mn-lt"/>
          <a:ea typeface="+mn-ea"/>
          <a:cs typeface="+mn-cs"/>
        </a:defRPr>
      </a:lvl8pPr>
      <a:lvl9pPr marL="2880288" indent="-320032" algn="l" defTabSz="914377" rtl="0" eaLnBrk="1" latinLnBrk="0" hangingPunct="1">
        <a:lnSpc>
          <a:spcPct val="111000"/>
        </a:lnSpc>
        <a:spcBef>
          <a:spcPts val="931"/>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customXml" Target="../../customXml/item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1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hyperlink" Target="https://tawasulforum.org/article/%D8%A7%D9%84%D8%B0%D9%83%D8%A7%D8%A1-%D8%A7%D9%84%D8%A7%D8%B5%D8%B7%D9%86%D8%A7%D8%B9%D9%8A/the-virtual-assistant-of-artificial-intelligence-and-its-most-famous-3-type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ivisionlab.ufba.br/" TargetMode="External"/><Relationship Id="rId2" Type="http://schemas.openxmlformats.org/officeDocument/2006/relationships/hyperlink" Target="mailto:lrebouca@ufba.br" TargetMode="Externa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hyperlink" Target="https://pathospotter.uefs.br/" TargetMode="External"/><Relationship Id="rId4" Type="http://schemas.openxmlformats.org/officeDocument/2006/relationships/image" Target="../media/image80.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customXml" Target="../../customXml/item1.xml"/></Relationships>
</file>

<file path=ppt/slides/_rels/slide3.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6.png"/><Relationship Id="rId7" Type="http://schemas.openxmlformats.org/officeDocument/2006/relationships/image" Target="../media/image10.tif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tiff"/><Relationship Id="rId5" Type="http://schemas.openxmlformats.org/officeDocument/2006/relationships/image" Target="../media/image8.png"/><Relationship Id="rId4" Type="http://schemas.openxmlformats.org/officeDocument/2006/relationships/image" Target="../media/image7.tiff"/><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18" Type="http://schemas.microsoft.com/office/2007/relationships/hdphoto" Target="../media/hdphoto7.wdp"/><Relationship Id="rId26" Type="http://schemas.openxmlformats.org/officeDocument/2006/relationships/image" Target="../media/image27.gif"/><Relationship Id="rId39" Type="http://schemas.openxmlformats.org/officeDocument/2006/relationships/image" Target="../media/image39.png"/><Relationship Id="rId3" Type="http://schemas.openxmlformats.org/officeDocument/2006/relationships/image" Target="../media/image14.png"/><Relationship Id="rId21" Type="http://schemas.openxmlformats.org/officeDocument/2006/relationships/image" Target="../media/image24.png"/><Relationship Id="rId34" Type="http://schemas.microsoft.com/office/2007/relationships/hdphoto" Target="../media/hdphoto11.wdp"/><Relationship Id="rId42" Type="http://schemas.openxmlformats.org/officeDocument/2006/relationships/image" Target="../media/image42.png"/><Relationship Id="rId7" Type="http://schemas.microsoft.com/office/2007/relationships/hdphoto" Target="../media/hdphoto2.wdp"/><Relationship Id="rId12" Type="http://schemas.openxmlformats.org/officeDocument/2006/relationships/image" Target="../media/image19.png"/><Relationship Id="rId17" Type="http://schemas.openxmlformats.org/officeDocument/2006/relationships/image" Target="../media/image22.png"/><Relationship Id="rId25" Type="http://schemas.openxmlformats.org/officeDocument/2006/relationships/image" Target="../media/image26.png"/><Relationship Id="rId33" Type="http://schemas.openxmlformats.org/officeDocument/2006/relationships/image" Target="../media/image34.png"/><Relationship Id="rId38" Type="http://schemas.openxmlformats.org/officeDocument/2006/relationships/image" Target="../media/image38.png"/><Relationship Id="rId2" Type="http://schemas.openxmlformats.org/officeDocument/2006/relationships/image" Target="../media/image13.tif"/><Relationship Id="rId16" Type="http://schemas.microsoft.com/office/2007/relationships/hdphoto" Target="../media/hdphoto6.wdp"/><Relationship Id="rId20" Type="http://schemas.microsoft.com/office/2007/relationships/hdphoto" Target="../media/hdphoto8.wdp"/><Relationship Id="rId29" Type="http://schemas.openxmlformats.org/officeDocument/2006/relationships/image" Target="../media/image30.gif"/><Relationship Id="rId41"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6.png"/><Relationship Id="rId11" Type="http://schemas.microsoft.com/office/2007/relationships/hdphoto" Target="../media/hdphoto4.wdp"/><Relationship Id="rId24" Type="http://schemas.microsoft.com/office/2007/relationships/hdphoto" Target="../media/hdphoto10.wdp"/><Relationship Id="rId32" Type="http://schemas.openxmlformats.org/officeDocument/2006/relationships/image" Target="../media/image33.gif"/><Relationship Id="rId37" Type="http://schemas.openxmlformats.org/officeDocument/2006/relationships/image" Target="../media/image37.png"/><Relationship Id="rId40" Type="http://schemas.openxmlformats.org/officeDocument/2006/relationships/image" Target="../media/image40.png"/><Relationship Id="rId5" Type="http://schemas.microsoft.com/office/2007/relationships/hdphoto" Target="../media/hdphoto1.wdp"/><Relationship Id="rId15" Type="http://schemas.openxmlformats.org/officeDocument/2006/relationships/image" Target="../media/image21.png"/><Relationship Id="rId23" Type="http://schemas.openxmlformats.org/officeDocument/2006/relationships/image" Target="../media/image25.png"/><Relationship Id="rId28" Type="http://schemas.openxmlformats.org/officeDocument/2006/relationships/image" Target="../media/image29.gif"/><Relationship Id="rId36" Type="http://schemas.openxmlformats.org/officeDocument/2006/relationships/image" Target="../media/image36.gif"/><Relationship Id="rId10" Type="http://schemas.openxmlformats.org/officeDocument/2006/relationships/image" Target="../media/image18.png"/><Relationship Id="rId19" Type="http://schemas.openxmlformats.org/officeDocument/2006/relationships/image" Target="../media/image23.png"/><Relationship Id="rId31" Type="http://schemas.openxmlformats.org/officeDocument/2006/relationships/image" Target="../media/image32.gif"/><Relationship Id="rId4" Type="http://schemas.openxmlformats.org/officeDocument/2006/relationships/image" Target="../media/image15.png"/><Relationship Id="rId9" Type="http://schemas.microsoft.com/office/2007/relationships/hdphoto" Target="../media/hdphoto3.wdp"/><Relationship Id="rId14" Type="http://schemas.microsoft.com/office/2007/relationships/hdphoto" Target="../media/hdphoto5.wdp"/><Relationship Id="rId22" Type="http://schemas.microsoft.com/office/2007/relationships/hdphoto" Target="../media/hdphoto9.wdp"/><Relationship Id="rId27" Type="http://schemas.openxmlformats.org/officeDocument/2006/relationships/image" Target="../media/image28.gif"/><Relationship Id="rId30" Type="http://schemas.openxmlformats.org/officeDocument/2006/relationships/image" Target="../media/image31.gif"/><Relationship Id="rId35" Type="http://schemas.openxmlformats.org/officeDocument/2006/relationships/image" Target="../media/image35.gif"/><Relationship Id="rId43"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png"/><Relationship Id="rId7"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image" Target="../media/image55.png"/><Relationship Id="rId10" Type="http://schemas.openxmlformats.org/officeDocument/2006/relationships/image" Target="../media/image58.png"/><Relationship Id="rId4" Type="http://schemas.openxmlformats.org/officeDocument/2006/relationships/image" Target="../media/image54.png"/><Relationship Id="rId9" Type="http://schemas.openxmlformats.org/officeDocument/2006/relationships/image" Target="../media/image57.png"/></Relationships>
</file>

<file path=ppt/slides/_rels/slide9.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725BC23-E0DD-4037-B2B8-7B6FA64543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4" name="Rectangle 23">
            <a:extLst>
              <a:ext uri="{FF2B5EF4-FFF2-40B4-BE49-F238E27FC236}">
                <a16:creationId xmlns:a16="http://schemas.microsoft.com/office/drawing/2014/main" id="{199EE120-2D35-4A48-BAAE-238F986A13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6072" cy="1804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4" name="Picture 3">
            <a:extLst>
              <a:ext uri="{FF2B5EF4-FFF2-40B4-BE49-F238E27FC236}">
                <a16:creationId xmlns:a16="http://schemas.microsoft.com/office/drawing/2014/main" id="{4C1665D7-A19F-814F-2E07-51A355D6CFB8}"/>
              </a:ext>
            </a:extLst>
          </p:cNvPr>
          <p:cNvPicPr>
            <a:picLocks noChangeAspect="1"/>
          </p:cNvPicPr>
          <p:nvPr/>
        </p:nvPicPr>
        <p:blipFill rotWithShape="1">
          <a:blip r:embed="rId3"/>
          <a:srcRect l="18009" r="-1" b="-1"/>
          <a:stretch/>
        </p:blipFill>
        <p:spPr>
          <a:xfrm>
            <a:off x="20" y="1804073"/>
            <a:ext cx="4458059" cy="4349801"/>
          </a:xfrm>
          <a:prstGeom prst="rect">
            <a:avLst/>
          </a:prstGeom>
        </p:spPr>
      </p:pic>
      <p:sp>
        <p:nvSpPr>
          <p:cNvPr id="26" name="Rectangle 25">
            <a:extLst>
              <a:ext uri="{FF2B5EF4-FFF2-40B4-BE49-F238E27FC236}">
                <a16:creationId xmlns:a16="http://schemas.microsoft.com/office/drawing/2014/main" id="{552F9EAC-0C70-441C-AC78-65174C285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1740091"/>
            <a:ext cx="7765923" cy="442752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a:extLst>
              <a:ext uri="{FF2B5EF4-FFF2-40B4-BE49-F238E27FC236}">
                <a16:creationId xmlns:a16="http://schemas.microsoft.com/office/drawing/2014/main" id="{4BEA41AF-D59C-F00A-4C53-E190776C7AF7}"/>
              </a:ext>
            </a:extLst>
          </p:cNvPr>
          <p:cNvSpPr>
            <a:spLocks noGrp="1"/>
          </p:cNvSpPr>
          <p:nvPr>
            <p:ph type="ctrTitle"/>
          </p:nvPr>
        </p:nvSpPr>
        <p:spPr>
          <a:xfrm>
            <a:off x="4653481" y="2324942"/>
            <a:ext cx="7319627" cy="2208119"/>
          </a:xfrm>
        </p:spPr>
        <p:txBody>
          <a:bodyPr anchor="b">
            <a:normAutofit/>
          </a:bodyPr>
          <a:lstStyle/>
          <a:p>
            <a:pPr>
              <a:lnSpc>
                <a:spcPct val="115000"/>
              </a:lnSpc>
            </a:pPr>
            <a:r>
              <a:rPr lang="en-US" sz="2400" b="1" dirty="0" err="1"/>
              <a:t>PAthoSpotter</a:t>
            </a:r>
            <a:r>
              <a:rPr lang="en-US" sz="2400" b="1" dirty="0"/>
              <a:t>: Research network on computational pathology</a:t>
            </a:r>
            <a:endParaRPr lang="en-BR" sz="2400" b="1" dirty="0"/>
          </a:p>
        </p:txBody>
      </p:sp>
      <p:sp>
        <p:nvSpPr>
          <p:cNvPr id="3" name="Subtitle 2">
            <a:extLst>
              <a:ext uri="{FF2B5EF4-FFF2-40B4-BE49-F238E27FC236}">
                <a16:creationId xmlns:a16="http://schemas.microsoft.com/office/drawing/2014/main" id="{B501464A-583F-B335-E4C5-45BA734EFD1C}"/>
              </a:ext>
            </a:extLst>
          </p:cNvPr>
          <p:cNvSpPr>
            <a:spLocks noGrp="1"/>
          </p:cNvSpPr>
          <p:nvPr>
            <p:ph type="subTitle" idx="1"/>
          </p:nvPr>
        </p:nvSpPr>
        <p:spPr>
          <a:xfrm>
            <a:off x="4970540" y="4760324"/>
            <a:ext cx="5825613" cy="1172200"/>
          </a:xfrm>
        </p:spPr>
        <p:txBody>
          <a:bodyPr anchor="t">
            <a:normAutofit/>
          </a:bodyPr>
          <a:lstStyle/>
          <a:p>
            <a:pPr>
              <a:lnSpc>
                <a:spcPct val="110000"/>
              </a:lnSpc>
              <a:spcBef>
                <a:spcPts val="0"/>
              </a:spcBef>
            </a:pPr>
            <a:r>
              <a:rPr lang="en-BR" sz="2000" dirty="0"/>
              <a:t>Prof. Luciano Oliveira</a:t>
            </a:r>
          </a:p>
          <a:p>
            <a:pPr>
              <a:lnSpc>
                <a:spcPct val="110000"/>
              </a:lnSpc>
              <a:spcBef>
                <a:spcPts val="0"/>
              </a:spcBef>
            </a:pPr>
            <a:r>
              <a:rPr lang="en-BR" sz="2000" dirty="0"/>
              <a:t>Intelligent Vision Research Lab - UFBA</a:t>
            </a:r>
          </a:p>
        </p:txBody>
      </p:sp>
      <p:sp>
        <p:nvSpPr>
          <p:cNvPr id="28" name="Rectangle 27">
            <a:extLst>
              <a:ext uri="{FF2B5EF4-FFF2-40B4-BE49-F238E27FC236}">
                <a16:creationId xmlns:a16="http://schemas.microsoft.com/office/drawing/2014/main" id="{0D48F6B8-EF56-4340-982E-F4D6F5DC2F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6" y="1753807"/>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0" name="Rectangle 29">
            <a:extLst>
              <a:ext uri="{FF2B5EF4-FFF2-40B4-BE49-F238E27FC236}">
                <a16:creationId xmlns:a16="http://schemas.microsoft.com/office/drawing/2014/main" id="{AC596C40-FEA6-4867-853D-CF37DE3B6B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49" y="6167617"/>
            <a:ext cx="12192001"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2" name="Rectangle 31">
            <a:extLst>
              <a:ext uri="{FF2B5EF4-FFF2-40B4-BE49-F238E27FC236}">
                <a16:creationId xmlns:a16="http://schemas.microsoft.com/office/drawing/2014/main" id="{9DC7C5E2-274E-49A3-A8E0-46A5B8CAC3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6"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4" name="Rectangle 33">
            <a:extLst>
              <a:ext uri="{FF2B5EF4-FFF2-40B4-BE49-F238E27FC236}">
                <a16:creationId xmlns:a16="http://schemas.microsoft.com/office/drawing/2014/main" id="{D6CF8D2C-9E01-48EC-8DDF-8A1FF60AED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1"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5" name="Imagem 7">
            <a:extLst>
              <a:ext uri="{FF2B5EF4-FFF2-40B4-BE49-F238E27FC236}">
                <a16:creationId xmlns:a16="http://schemas.microsoft.com/office/drawing/2014/main" id="{656BE37C-7020-EC88-9319-97C29C7FC430}"/>
              </a:ext>
            </a:extLst>
          </p:cNvPr>
          <p:cNvPicPr>
            <a:picLocks noChangeAspect="1"/>
          </p:cNvPicPr>
          <p:nvPr>
            <p:custDataLst>
              <p:custData r:id="rId1"/>
            </p:custDataLst>
          </p:nvPr>
        </p:nvPicPr>
        <p:blipFill>
          <a:blip r:embed="rId4">
            <a:extLst>
              <a:ext uri="{28A0092B-C50C-407E-A947-70E740481C1C}">
                <a14:useLocalDpi xmlns:a14="http://schemas.microsoft.com/office/drawing/2010/main" val="0"/>
              </a:ext>
            </a:extLst>
          </a:blip>
          <a:stretch>
            <a:fillRect/>
          </a:stretch>
        </p:blipFill>
        <p:spPr>
          <a:xfrm>
            <a:off x="4970541" y="86523"/>
            <a:ext cx="6490105" cy="1661467"/>
          </a:xfrm>
          <a:prstGeom prst="rect">
            <a:avLst/>
          </a:prstGeom>
        </p:spPr>
      </p:pic>
      <p:pic>
        <p:nvPicPr>
          <p:cNvPr id="6146" name="Picture 2" descr="PathoSpotter">
            <a:extLst>
              <a:ext uri="{FF2B5EF4-FFF2-40B4-BE49-F238E27FC236}">
                <a16:creationId xmlns:a16="http://schemas.microsoft.com/office/drawing/2014/main" id="{94BDDEB7-2F86-311B-D3FB-4BFCBE7C9D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411" y="535042"/>
            <a:ext cx="3697987" cy="770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910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4EE865D-5A59-4DD1-A94D-A8DBE4A9E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8" name="Rectangle 17">
            <a:extLst>
              <a:ext uri="{FF2B5EF4-FFF2-40B4-BE49-F238E27FC236}">
                <a16:creationId xmlns:a16="http://schemas.microsoft.com/office/drawing/2014/main" id="{829723A0-D41B-4C41-8D49-B56A87465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3467"/>
            <a:ext cx="642915" cy="55710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0" name="Rectangle 19">
            <a:extLst>
              <a:ext uri="{FF2B5EF4-FFF2-40B4-BE49-F238E27FC236}">
                <a16:creationId xmlns:a16="http://schemas.microsoft.com/office/drawing/2014/main" id="{CB8E2193-D83A-4F93-AA5A-6B128ADC2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17" y="6214533"/>
            <a:ext cx="11599127" cy="64346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2" name="Rectangle 21">
            <a:extLst>
              <a:ext uri="{FF2B5EF4-FFF2-40B4-BE49-F238E27FC236}">
                <a16:creationId xmlns:a16="http://schemas.microsoft.com/office/drawing/2014/main" id="{F465BEC9-9A64-4330-A094-2323D0EE1E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789132" y="3396997"/>
            <a:ext cx="6858003"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4" name="Rectangle 23">
            <a:extLst>
              <a:ext uri="{FF2B5EF4-FFF2-40B4-BE49-F238E27FC236}">
                <a16:creationId xmlns:a16="http://schemas.microsoft.com/office/drawing/2014/main" id="{4B1DA58A-A755-4FCE-9BED-1E4AD6C955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611461"/>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6" name="Rectangle 25">
            <a:extLst>
              <a:ext uri="{FF2B5EF4-FFF2-40B4-BE49-F238E27FC236}">
                <a16:creationId xmlns:a16="http://schemas.microsoft.com/office/drawing/2014/main" id="{2E23EFB5-5855-497F-AC57-6C1941487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6184551"/>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2" name="Picture 1">
            <a:extLst>
              <a:ext uri="{FF2B5EF4-FFF2-40B4-BE49-F238E27FC236}">
                <a16:creationId xmlns:a16="http://schemas.microsoft.com/office/drawing/2014/main" id="{FDC5C1DF-2774-D7F0-5FF9-0C40ED27356F}"/>
              </a:ext>
            </a:extLst>
          </p:cNvPr>
          <p:cNvPicPr>
            <a:picLocks noChangeAspect="1"/>
          </p:cNvPicPr>
          <p:nvPr/>
        </p:nvPicPr>
        <p:blipFill>
          <a:blip r:embed="rId3"/>
          <a:stretch>
            <a:fillRect/>
          </a:stretch>
        </p:blipFill>
        <p:spPr>
          <a:xfrm>
            <a:off x="679838" y="656408"/>
            <a:ext cx="4039113" cy="1776601"/>
          </a:xfrm>
          <a:prstGeom prst="rect">
            <a:avLst/>
          </a:prstGeom>
        </p:spPr>
      </p:pic>
      <p:pic>
        <p:nvPicPr>
          <p:cNvPr id="5" name="Picture 4">
            <a:extLst>
              <a:ext uri="{FF2B5EF4-FFF2-40B4-BE49-F238E27FC236}">
                <a16:creationId xmlns:a16="http://schemas.microsoft.com/office/drawing/2014/main" id="{42A042BA-1B65-FF37-55F2-0D14D57680C1}"/>
              </a:ext>
            </a:extLst>
          </p:cNvPr>
          <p:cNvPicPr>
            <a:picLocks noChangeAspect="1"/>
          </p:cNvPicPr>
          <p:nvPr/>
        </p:nvPicPr>
        <p:blipFill>
          <a:blip r:embed="rId4"/>
          <a:stretch>
            <a:fillRect/>
          </a:stretch>
        </p:blipFill>
        <p:spPr>
          <a:xfrm rot="5400000">
            <a:off x="5621465" y="464550"/>
            <a:ext cx="2442249" cy="3554933"/>
          </a:xfrm>
          <a:prstGeom prst="rect">
            <a:avLst/>
          </a:prstGeom>
        </p:spPr>
      </p:pic>
      <p:pic>
        <p:nvPicPr>
          <p:cNvPr id="3" name="Picture 2">
            <a:extLst>
              <a:ext uri="{FF2B5EF4-FFF2-40B4-BE49-F238E27FC236}">
                <a16:creationId xmlns:a16="http://schemas.microsoft.com/office/drawing/2014/main" id="{8D1A615E-95CE-4200-5F90-D7111DE4A51C}"/>
              </a:ext>
            </a:extLst>
          </p:cNvPr>
          <p:cNvPicPr>
            <a:picLocks noChangeAspect="1"/>
          </p:cNvPicPr>
          <p:nvPr/>
        </p:nvPicPr>
        <p:blipFill>
          <a:blip r:embed="rId5"/>
          <a:stretch>
            <a:fillRect/>
          </a:stretch>
        </p:blipFill>
        <p:spPr>
          <a:xfrm>
            <a:off x="1205441" y="4178243"/>
            <a:ext cx="7188405" cy="1776602"/>
          </a:xfrm>
          <a:prstGeom prst="rect">
            <a:avLst/>
          </a:prstGeom>
        </p:spPr>
      </p:pic>
      <p:pic>
        <p:nvPicPr>
          <p:cNvPr id="6" name="Picture 5">
            <a:extLst>
              <a:ext uri="{FF2B5EF4-FFF2-40B4-BE49-F238E27FC236}">
                <a16:creationId xmlns:a16="http://schemas.microsoft.com/office/drawing/2014/main" id="{84E5F85D-8BB3-798E-0460-C40CF63FCC1B}"/>
              </a:ext>
            </a:extLst>
          </p:cNvPr>
          <p:cNvPicPr>
            <a:picLocks noChangeAspect="1"/>
          </p:cNvPicPr>
          <p:nvPr/>
        </p:nvPicPr>
        <p:blipFill>
          <a:blip r:embed="rId6"/>
          <a:stretch>
            <a:fillRect/>
          </a:stretch>
        </p:blipFill>
        <p:spPr>
          <a:xfrm>
            <a:off x="8893120" y="1028519"/>
            <a:ext cx="3199444" cy="4832964"/>
          </a:xfrm>
          <a:prstGeom prst="rect">
            <a:avLst/>
          </a:prstGeom>
        </p:spPr>
      </p:pic>
      <p:sp>
        <p:nvSpPr>
          <p:cNvPr id="4" name="TextBox 3">
            <a:extLst>
              <a:ext uri="{FF2B5EF4-FFF2-40B4-BE49-F238E27FC236}">
                <a16:creationId xmlns:a16="http://schemas.microsoft.com/office/drawing/2014/main" id="{8F2BF0D1-37B1-3343-1E9E-096F45E965C3}"/>
              </a:ext>
            </a:extLst>
          </p:cNvPr>
          <p:cNvSpPr txBox="1"/>
          <p:nvPr/>
        </p:nvSpPr>
        <p:spPr>
          <a:xfrm>
            <a:off x="801519" y="2584350"/>
            <a:ext cx="3949298" cy="1323439"/>
          </a:xfrm>
          <a:prstGeom prst="rect">
            <a:avLst/>
          </a:prstGeom>
          <a:noFill/>
        </p:spPr>
        <p:txBody>
          <a:bodyPr wrap="square" rtlCol="0">
            <a:spAutoFit/>
          </a:bodyPr>
          <a:lstStyle/>
          <a:p>
            <a:r>
              <a:rPr lang="en-US" sz="2000" dirty="0">
                <a:latin typeface="Helvetica" pitchFamily="2" charset="0"/>
              </a:rPr>
              <a:t>- Disjoint train and test datasets</a:t>
            </a:r>
          </a:p>
          <a:p>
            <a:r>
              <a:rPr lang="en-US" sz="2000" dirty="0">
                <a:latin typeface="Helvetica" pitchFamily="2" charset="0"/>
              </a:rPr>
              <a:t>- Pre-trained model with transfer </a:t>
            </a:r>
          </a:p>
          <a:p>
            <a:r>
              <a:rPr lang="en-US" sz="2000" dirty="0">
                <a:latin typeface="Helvetica" pitchFamily="2" charset="0"/>
              </a:rPr>
              <a:t>learning</a:t>
            </a:r>
          </a:p>
          <a:p>
            <a:r>
              <a:rPr lang="en-US" sz="2000" dirty="0">
                <a:latin typeface="Helvetica" pitchFamily="2" charset="0"/>
              </a:rPr>
              <a:t>- Full WSI (HE, PAS and PAMS)</a:t>
            </a:r>
            <a:endParaRPr lang="en-BR" sz="2000" dirty="0"/>
          </a:p>
        </p:txBody>
      </p:sp>
    </p:spTree>
    <p:extLst>
      <p:ext uri="{BB962C8B-B14F-4D97-AF65-F5344CB8AC3E}">
        <p14:creationId xmlns:p14="http://schemas.microsoft.com/office/powerpoint/2010/main" val="1020002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4EE865D-5A59-4DD1-A94D-A8DBE4A9E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8" name="Rectangle 17">
            <a:extLst>
              <a:ext uri="{FF2B5EF4-FFF2-40B4-BE49-F238E27FC236}">
                <a16:creationId xmlns:a16="http://schemas.microsoft.com/office/drawing/2014/main" id="{829723A0-D41B-4C41-8D49-B56A87465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3467"/>
            <a:ext cx="642915" cy="55710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0" name="Rectangle 19">
            <a:extLst>
              <a:ext uri="{FF2B5EF4-FFF2-40B4-BE49-F238E27FC236}">
                <a16:creationId xmlns:a16="http://schemas.microsoft.com/office/drawing/2014/main" id="{CB8E2193-D83A-4F93-AA5A-6B128ADC2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17" y="6214533"/>
            <a:ext cx="11599127" cy="64346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2" name="Rectangle 21">
            <a:extLst>
              <a:ext uri="{FF2B5EF4-FFF2-40B4-BE49-F238E27FC236}">
                <a16:creationId xmlns:a16="http://schemas.microsoft.com/office/drawing/2014/main" id="{F465BEC9-9A64-4330-A094-2323D0EE1E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789132" y="3396997"/>
            <a:ext cx="6858003"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4" name="Rectangle 23">
            <a:extLst>
              <a:ext uri="{FF2B5EF4-FFF2-40B4-BE49-F238E27FC236}">
                <a16:creationId xmlns:a16="http://schemas.microsoft.com/office/drawing/2014/main" id="{4B1DA58A-A755-4FCE-9BED-1E4AD6C955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611461"/>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6" name="Rectangle 25">
            <a:extLst>
              <a:ext uri="{FF2B5EF4-FFF2-40B4-BE49-F238E27FC236}">
                <a16:creationId xmlns:a16="http://schemas.microsoft.com/office/drawing/2014/main" id="{2E23EFB5-5855-497F-AC57-6C1941487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6184551"/>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3" name="Picture 2">
            <a:extLst>
              <a:ext uri="{FF2B5EF4-FFF2-40B4-BE49-F238E27FC236}">
                <a16:creationId xmlns:a16="http://schemas.microsoft.com/office/drawing/2014/main" id="{04CE67C1-6C91-EF01-1337-E926644A11B0}"/>
              </a:ext>
            </a:extLst>
          </p:cNvPr>
          <p:cNvPicPr>
            <a:picLocks noChangeAspect="1"/>
          </p:cNvPicPr>
          <p:nvPr/>
        </p:nvPicPr>
        <p:blipFill>
          <a:blip r:embed="rId3"/>
          <a:stretch>
            <a:fillRect/>
          </a:stretch>
        </p:blipFill>
        <p:spPr>
          <a:xfrm>
            <a:off x="671875" y="675469"/>
            <a:ext cx="4552575" cy="2244227"/>
          </a:xfrm>
          <a:prstGeom prst="rect">
            <a:avLst/>
          </a:prstGeom>
        </p:spPr>
      </p:pic>
      <p:pic>
        <p:nvPicPr>
          <p:cNvPr id="6" name="Picture 5">
            <a:extLst>
              <a:ext uri="{FF2B5EF4-FFF2-40B4-BE49-F238E27FC236}">
                <a16:creationId xmlns:a16="http://schemas.microsoft.com/office/drawing/2014/main" id="{2875987F-4ADF-7D53-F0CA-F94BFD65A5E1}"/>
              </a:ext>
            </a:extLst>
          </p:cNvPr>
          <p:cNvPicPr>
            <a:picLocks noChangeAspect="1"/>
          </p:cNvPicPr>
          <p:nvPr/>
        </p:nvPicPr>
        <p:blipFill>
          <a:blip r:embed="rId4"/>
          <a:stretch>
            <a:fillRect/>
          </a:stretch>
        </p:blipFill>
        <p:spPr>
          <a:xfrm>
            <a:off x="5292540" y="2191323"/>
            <a:ext cx="3511683" cy="3722295"/>
          </a:xfrm>
          <a:prstGeom prst="rect">
            <a:avLst/>
          </a:prstGeom>
        </p:spPr>
      </p:pic>
      <p:sp>
        <p:nvSpPr>
          <p:cNvPr id="2" name="Content Placeholder 2">
            <a:extLst>
              <a:ext uri="{FF2B5EF4-FFF2-40B4-BE49-F238E27FC236}">
                <a16:creationId xmlns:a16="http://schemas.microsoft.com/office/drawing/2014/main" id="{04DCE00D-EE5D-1560-742D-B8FCEA875FB6}"/>
              </a:ext>
            </a:extLst>
          </p:cNvPr>
          <p:cNvSpPr txBox="1">
            <a:spLocks/>
          </p:cNvSpPr>
          <p:nvPr/>
        </p:nvSpPr>
        <p:spPr>
          <a:xfrm>
            <a:off x="815173" y="3192203"/>
            <a:ext cx="4523296" cy="2450483"/>
          </a:xfrm>
          <a:prstGeom prst="rect">
            <a:avLst/>
          </a:prstGeom>
        </p:spPr>
        <p:txBody>
          <a:bodyPr anchor="t">
            <a:normAutofit fontScale="85000" lnSpcReduction="20000"/>
          </a:bodyPr>
          <a:lst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285744" indent="-285744">
              <a:buFont typeface="Wingdings" pitchFamily="2" charset="2"/>
              <a:buChar char="ü"/>
            </a:pPr>
            <a:r>
              <a:rPr lang="en-US" b="0" dirty="0"/>
              <a:t>Segmentation of glomeruli on biopsy slides</a:t>
            </a:r>
          </a:p>
          <a:p>
            <a:pPr marL="285744" indent="-285744">
              <a:buFont typeface="Wingdings" pitchFamily="2" charset="2"/>
              <a:buChar char="ü"/>
            </a:pPr>
            <a:r>
              <a:rPr lang="en-US" b="0" dirty="0"/>
              <a:t>Training with images in HE, only</a:t>
            </a:r>
          </a:p>
          <a:p>
            <a:pPr marL="285744" indent="-285744">
              <a:buFont typeface="Wingdings" pitchFamily="2" charset="2"/>
              <a:buChar char="ü"/>
            </a:pPr>
            <a:r>
              <a:rPr lang="en-US" b="0" dirty="0"/>
              <a:t>Generalization to color images in PAS and PAMS</a:t>
            </a:r>
          </a:p>
          <a:p>
            <a:pPr marL="285744" indent="-285744">
              <a:buFont typeface="Wingdings" pitchFamily="2" charset="2"/>
              <a:buChar char="ü"/>
            </a:pPr>
            <a:r>
              <a:rPr lang="en-US" b="0" dirty="0"/>
              <a:t>Evaluation on slides from different laboratories</a:t>
            </a:r>
            <a:endParaRPr lang="en-BR" b="0" dirty="0"/>
          </a:p>
        </p:txBody>
      </p:sp>
      <p:pic>
        <p:nvPicPr>
          <p:cNvPr id="4" name="Picture 3">
            <a:extLst>
              <a:ext uri="{FF2B5EF4-FFF2-40B4-BE49-F238E27FC236}">
                <a16:creationId xmlns:a16="http://schemas.microsoft.com/office/drawing/2014/main" id="{7613846F-DA3A-6CFA-754C-18EDF55CD494}"/>
              </a:ext>
            </a:extLst>
          </p:cNvPr>
          <p:cNvPicPr>
            <a:picLocks noChangeAspect="1"/>
          </p:cNvPicPr>
          <p:nvPr/>
        </p:nvPicPr>
        <p:blipFill>
          <a:blip r:embed="rId5"/>
          <a:stretch>
            <a:fillRect/>
          </a:stretch>
        </p:blipFill>
        <p:spPr>
          <a:xfrm>
            <a:off x="8934104" y="3072552"/>
            <a:ext cx="3128015" cy="1959836"/>
          </a:xfrm>
          <a:prstGeom prst="rect">
            <a:avLst/>
          </a:prstGeom>
        </p:spPr>
      </p:pic>
      <p:sp>
        <p:nvSpPr>
          <p:cNvPr id="5" name="TextBox 4">
            <a:extLst>
              <a:ext uri="{FF2B5EF4-FFF2-40B4-BE49-F238E27FC236}">
                <a16:creationId xmlns:a16="http://schemas.microsoft.com/office/drawing/2014/main" id="{6C0548B7-CBA9-3F0F-1D9A-2E997A094324}"/>
              </a:ext>
            </a:extLst>
          </p:cNvPr>
          <p:cNvSpPr txBox="1"/>
          <p:nvPr/>
        </p:nvSpPr>
        <p:spPr>
          <a:xfrm>
            <a:off x="6442480" y="904726"/>
            <a:ext cx="4893006" cy="1015663"/>
          </a:xfrm>
          <a:prstGeom prst="rect">
            <a:avLst/>
          </a:prstGeom>
          <a:noFill/>
        </p:spPr>
        <p:txBody>
          <a:bodyPr wrap="none" rtlCol="0">
            <a:spAutoFit/>
          </a:bodyPr>
          <a:lstStyle/>
          <a:p>
            <a:r>
              <a:rPr lang="en-US" sz="2000" dirty="0">
                <a:latin typeface="Helvetica" pitchFamily="2" charset="0"/>
              </a:rPr>
              <a:t>An own model called DS-</a:t>
            </a:r>
            <a:r>
              <a:rPr lang="en-US" sz="2000" dirty="0" err="1">
                <a:latin typeface="Helvetica" pitchFamily="2" charset="0"/>
              </a:rPr>
              <a:t>FNet</a:t>
            </a:r>
            <a:endParaRPr lang="en-US" sz="2000" dirty="0">
              <a:latin typeface="Helvetica" pitchFamily="2" charset="0"/>
            </a:endParaRPr>
          </a:p>
          <a:p>
            <a:r>
              <a:rPr lang="en-US" sz="2000" dirty="0">
                <a:latin typeface="Helvetica" pitchFamily="2" charset="0"/>
              </a:rPr>
              <a:t>Evaluation across three different datasets</a:t>
            </a:r>
          </a:p>
          <a:p>
            <a:r>
              <a:rPr lang="en-US" sz="2000" dirty="0">
                <a:latin typeface="Helvetica" pitchFamily="2" charset="0"/>
              </a:rPr>
              <a:t>More than 5000 glomeruli</a:t>
            </a:r>
            <a:endParaRPr lang="en-BR" sz="2000" dirty="0"/>
          </a:p>
        </p:txBody>
      </p:sp>
    </p:spTree>
    <p:extLst>
      <p:ext uri="{BB962C8B-B14F-4D97-AF65-F5344CB8AC3E}">
        <p14:creationId xmlns:p14="http://schemas.microsoft.com/office/powerpoint/2010/main" val="207070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4EE865D-5A59-4DD1-A94D-A8DBE4A9E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8" name="Rectangle 17">
            <a:extLst>
              <a:ext uri="{FF2B5EF4-FFF2-40B4-BE49-F238E27FC236}">
                <a16:creationId xmlns:a16="http://schemas.microsoft.com/office/drawing/2014/main" id="{829723A0-D41B-4C41-8D49-B56A87465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3467"/>
            <a:ext cx="642915" cy="55710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0" name="Rectangle 19">
            <a:extLst>
              <a:ext uri="{FF2B5EF4-FFF2-40B4-BE49-F238E27FC236}">
                <a16:creationId xmlns:a16="http://schemas.microsoft.com/office/drawing/2014/main" id="{CB8E2193-D83A-4F93-AA5A-6B128ADC2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17" y="6214533"/>
            <a:ext cx="11599127" cy="64346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2" name="Rectangle 21">
            <a:extLst>
              <a:ext uri="{FF2B5EF4-FFF2-40B4-BE49-F238E27FC236}">
                <a16:creationId xmlns:a16="http://schemas.microsoft.com/office/drawing/2014/main" id="{F465BEC9-9A64-4330-A094-2323D0EE1E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789132" y="3396997"/>
            <a:ext cx="6858003"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4" name="Rectangle 23">
            <a:extLst>
              <a:ext uri="{FF2B5EF4-FFF2-40B4-BE49-F238E27FC236}">
                <a16:creationId xmlns:a16="http://schemas.microsoft.com/office/drawing/2014/main" id="{4B1DA58A-A755-4FCE-9BED-1E4AD6C955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611461"/>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6" name="Rectangle 25">
            <a:extLst>
              <a:ext uri="{FF2B5EF4-FFF2-40B4-BE49-F238E27FC236}">
                <a16:creationId xmlns:a16="http://schemas.microsoft.com/office/drawing/2014/main" id="{2E23EFB5-5855-497F-AC57-6C1941487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6184551"/>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3" name="Picture 2">
            <a:extLst>
              <a:ext uri="{FF2B5EF4-FFF2-40B4-BE49-F238E27FC236}">
                <a16:creationId xmlns:a16="http://schemas.microsoft.com/office/drawing/2014/main" id="{F4DB0BEF-48E1-5B73-A96A-4A32559D5A63}"/>
              </a:ext>
            </a:extLst>
          </p:cNvPr>
          <p:cNvPicPr>
            <a:picLocks noChangeAspect="1"/>
          </p:cNvPicPr>
          <p:nvPr/>
        </p:nvPicPr>
        <p:blipFill>
          <a:blip r:embed="rId3"/>
          <a:stretch>
            <a:fillRect/>
          </a:stretch>
        </p:blipFill>
        <p:spPr>
          <a:xfrm>
            <a:off x="6630627" y="1017011"/>
            <a:ext cx="4889500" cy="4826000"/>
          </a:xfrm>
          <a:prstGeom prst="rect">
            <a:avLst/>
          </a:prstGeom>
        </p:spPr>
      </p:pic>
      <p:pic>
        <p:nvPicPr>
          <p:cNvPr id="6" name="Picture 5">
            <a:extLst>
              <a:ext uri="{FF2B5EF4-FFF2-40B4-BE49-F238E27FC236}">
                <a16:creationId xmlns:a16="http://schemas.microsoft.com/office/drawing/2014/main" id="{04CA5023-A6FB-E9FD-50F6-9DF08381DACD}"/>
              </a:ext>
            </a:extLst>
          </p:cNvPr>
          <p:cNvPicPr>
            <a:picLocks noChangeAspect="1"/>
          </p:cNvPicPr>
          <p:nvPr/>
        </p:nvPicPr>
        <p:blipFill>
          <a:blip r:embed="rId4"/>
          <a:stretch>
            <a:fillRect/>
          </a:stretch>
        </p:blipFill>
        <p:spPr>
          <a:xfrm>
            <a:off x="671874" y="698303"/>
            <a:ext cx="5679383" cy="1980888"/>
          </a:xfrm>
          <a:prstGeom prst="rect">
            <a:avLst/>
          </a:prstGeom>
        </p:spPr>
      </p:pic>
      <p:sp>
        <p:nvSpPr>
          <p:cNvPr id="2" name="Content Placeholder 2">
            <a:extLst>
              <a:ext uri="{FF2B5EF4-FFF2-40B4-BE49-F238E27FC236}">
                <a16:creationId xmlns:a16="http://schemas.microsoft.com/office/drawing/2014/main" id="{961A8773-554F-CEE8-4F22-AE794EC8C0F6}"/>
              </a:ext>
            </a:extLst>
          </p:cNvPr>
          <p:cNvSpPr txBox="1">
            <a:spLocks/>
          </p:cNvSpPr>
          <p:nvPr/>
        </p:nvSpPr>
        <p:spPr>
          <a:xfrm>
            <a:off x="922285" y="2922065"/>
            <a:ext cx="5428971" cy="3090745"/>
          </a:xfrm>
          <a:prstGeom prst="rect">
            <a:avLst/>
          </a:prstGeom>
        </p:spPr>
        <p:txBody>
          <a:bodyPr anchor="t">
            <a:normAutofit fontScale="85000" lnSpcReduction="10000"/>
          </a:bodyPr>
          <a:lst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285744" indent="-285744">
              <a:buFont typeface="Wingdings" pitchFamily="2" charset="2"/>
              <a:buChar char="ü"/>
            </a:pPr>
            <a:r>
              <a:rPr lang="en-BR" b="0" dirty="0"/>
              <a:t>Key words with the past research: </a:t>
            </a:r>
            <a:r>
              <a:rPr lang="en-BR" dirty="0"/>
              <a:t>data quality control</a:t>
            </a:r>
            <a:r>
              <a:rPr lang="en-BR" b="0" dirty="0"/>
              <a:t>, </a:t>
            </a:r>
            <a:r>
              <a:rPr lang="en-BR" dirty="0"/>
              <a:t>generalizable models</a:t>
            </a:r>
            <a:r>
              <a:rPr lang="en-BR" b="0" dirty="0"/>
              <a:t>, and </a:t>
            </a:r>
            <a:r>
              <a:rPr lang="en-BR" dirty="0"/>
              <a:t>proper validation</a:t>
            </a:r>
          </a:p>
          <a:p>
            <a:pPr marL="285744" indent="-285744">
              <a:buFont typeface="Wingdings" pitchFamily="2" charset="2"/>
              <a:buChar char="ü"/>
            </a:pPr>
            <a:r>
              <a:rPr lang="en-BR" b="0" dirty="0"/>
              <a:t>How to translate academic researches in the realm of computational pathology to the clinical practice?</a:t>
            </a:r>
          </a:p>
          <a:p>
            <a:pPr marL="285744" indent="-285744">
              <a:buFont typeface="Wingdings" pitchFamily="2" charset="2"/>
              <a:buChar char="ü"/>
            </a:pPr>
            <a:r>
              <a:rPr lang="en-BR" b="0" dirty="0"/>
              <a:t>Is it possible to easily reproduce studies from scientific articles in the field?</a:t>
            </a:r>
          </a:p>
        </p:txBody>
      </p:sp>
    </p:spTree>
    <p:extLst>
      <p:ext uri="{BB962C8B-B14F-4D97-AF65-F5344CB8AC3E}">
        <p14:creationId xmlns:p14="http://schemas.microsoft.com/office/powerpoint/2010/main" val="3605267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2526924-84D3-45FB-A5FE-62D8FCBF5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0" name="Rectangle 9">
            <a:extLst>
              <a:ext uri="{FF2B5EF4-FFF2-40B4-BE49-F238E27FC236}">
                <a16:creationId xmlns:a16="http://schemas.microsoft.com/office/drawing/2014/main" id="{5C2A6256-1DD0-4E4B-A8B3-9A711B4DB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70" y="2130218"/>
            <a:ext cx="11153231" cy="47277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41760540-185E-4652-BFD2-9B362EF3B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6642"/>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a:extLst>
              <a:ext uri="{FF2B5EF4-FFF2-40B4-BE49-F238E27FC236}">
                <a16:creationId xmlns:a16="http://schemas.microsoft.com/office/drawing/2014/main" id="{DC0661CD-1B58-915A-7BB3-9BEB11636EEC}"/>
              </a:ext>
            </a:extLst>
          </p:cNvPr>
          <p:cNvSpPr>
            <a:spLocks noGrp="1"/>
          </p:cNvSpPr>
          <p:nvPr>
            <p:ph type="title"/>
          </p:nvPr>
        </p:nvSpPr>
        <p:spPr>
          <a:xfrm>
            <a:off x="1535372" y="1044055"/>
            <a:ext cx="10013709" cy="1030360"/>
          </a:xfrm>
        </p:spPr>
        <p:txBody>
          <a:bodyPr>
            <a:normAutofit/>
          </a:bodyPr>
          <a:lstStyle/>
          <a:p>
            <a:r>
              <a:rPr lang="en-BR" dirty="0">
                <a:solidFill>
                  <a:schemeClr val="bg1"/>
                </a:solidFill>
              </a:rPr>
              <a:t>PathoSpotter: Next stage</a:t>
            </a:r>
          </a:p>
        </p:txBody>
      </p:sp>
      <p:sp>
        <p:nvSpPr>
          <p:cNvPr id="14" name="Rectangle 13">
            <a:extLst>
              <a:ext uri="{FF2B5EF4-FFF2-40B4-BE49-F238E27FC236}">
                <a16:creationId xmlns:a16="http://schemas.microsoft.com/office/drawing/2014/main" id="{729789F4-85C1-41A0-83EB-992E22210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62423"/>
            <a:ext cx="1006767"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6" name="Rectangle 15">
            <a:extLst>
              <a:ext uri="{FF2B5EF4-FFF2-40B4-BE49-F238E27FC236}">
                <a16:creationId xmlns:a16="http://schemas.microsoft.com/office/drawing/2014/main" id="{9D9D367D-6DD2-4A7C-8918-0DCAC2975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3"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a:extLst>
              <a:ext uri="{FF2B5EF4-FFF2-40B4-BE49-F238E27FC236}">
                <a16:creationId xmlns:a16="http://schemas.microsoft.com/office/drawing/2014/main" id="{16D018B4-49D8-1DC3-81FE-2B37611A09E7}"/>
              </a:ext>
            </a:extLst>
          </p:cNvPr>
          <p:cNvSpPr>
            <a:spLocks noGrp="1"/>
          </p:cNvSpPr>
          <p:nvPr>
            <p:ph idx="1"/>
          </p:nvPr>
        </p:nvSpPr>
        <p:spPr>
          <a:xfrm>
            <a:off x="1535372" y="2535202"/>
            <a:ext cx="9935571" cy="3426159"/>
          </a:xfrm>
        </p:spPr>
        <p:txBody>
          <a:bodyPr anchor="t">
            <a:normAutofit/>
          </a:bodyPr>
          <a:lstStyle/>
          <a:p>
            <a:pPr marL="285744" indent="-285744">
              <a:buFont typeface="Wingdings" pitchFamily="2" charset="2"/>
              <a:buChar char="ü"/>
            </a:pPr>
            <a:r>
              <a:rPr lang="en-BR" dirty="0"/>
              <a:t>Image retrieval problem</a:t>
            </a:r>
            <a:r>
              <a:rPr lang="en-BR" b="0" dirty="0"/>
              <a:t>: Semantic search in databases from a query image (</a:t>
            </a:r>
            <a:r>
              <a:rPr lang="en-BR" dirty="0"/>
              <a:t>in cooperation with Kanazawa University and Hospital</a:t>
            </a:r>
            <a:r>
              <a:rPr lang="en-BR" b="0" dirty="0"/>
              <a:t>)</a:t>
            </a:r>
          </a:p>
          <a:p>
            <a:pPr marL="285744" indent="-285744">
              <a:buFont typeface="Wingdings" pitchFamily="2" charset="2"/>
              <a:buChar char="ü"/>
            </a:pPr>
            <a:r>
              <a:rPr lang="en-BR" b="0" dirty="0"/>
              <a:t>Matching by means of a learnt metric (instead of hard distances), considering attention and context between the pair of images</a:t>
            </a:r>
          </a:p>
        </p:txBody>
      </p:sp>
      <p:pic>
        <p:nvPicPr>
          <p:cNvPr id="4" name="image2.png">
            <a:extLst>
              <a:ext uri="{FF2B5EF4-FFF2-40B4-BE49-F238E27FC236}">
                <a16:creationId xmlns:a16="http://schemas.microsoft.com/office/drawing/2014/main" id="{C8281301-458A-7F34-4D28-E03D1EB97EAC}"/>
              </a:ext>
            </a:extLst>
          </p:cNvPr>
          <p:cNvPicPr/>
          <p:nvPr/>
        </p:nvPicPr>
        <p:blipFill>
          <a:blip r:embed="rId3"/>
          <a:srcRect/>
          <a:stretch>
            <a:fillRect/>
          </a:stretch>
        </p:blipFill>
        <p:spPr>
          <a:xfrm>
            <a:off x="3267116" y="4695411"/>
            <a:ext cx="6696537" cy="1321753"/>
          </a:xfrm>
          <a:prstGeom prst="rect">
            <a:avLst/>
          </a:prstGeom>
        </p:spPr>
      </p:pic>
    </p:spTree>
    <p:extLst>
      <p:ext uri="{BB962C8B-B14F-4D97-AF65-F5344CB8AC3E}">
        <p14:creationId xmlns:p14="http://schemas.microsoft.com/office/powerpoint/2010/main" val="3741408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2526924-84D3-45FB-A5FE-62D8FCBF5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0" name="Rectangle 9">
            <a:extLst>
              <a:ext uri="{FF2B5EF4-FFF2-40B4-BE49-F238E27FC236}">
                <a16:creationId xmlns:a16="http://schemas.microsoft.com/office/drawing/2014/main" id="{5C2A6256-1DD0-4E4B-A8B3-9A711B4DB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70" y="2130218"/>
            <a:ext cx="11153231" cy="47277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41760540-185E-4652-BFD2-9B362EF3B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6642"/>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a:extLst>
              <a:ext uri="{FF2B5EF4-FFF2-40B4-BE49-F238E27FC236}">
                <a16:creationId xmlns:a16="http://schemas.microsoft.com/office/drawing/2014/main" id="{DC0661CD-1B58-915A-7BB3-9BEB11636EEC}"/>
              </a:ext>
            </a:extLst>
          </p:cNvPr>
          <p:cNvSpPr>
            <a:spLocks noGrp="1"/>
          </p:cNvSpPr>
          <p:nvPr>
            <p:ph type="title"/>
          </p:nvPr>
        </p:nvSpPr>
        <p:spPr>
          <a:xfrm>
            <a:off x="1535372" y="1044055"/>
            <a:ext cx="10013709" cy="1030360"/>
          </a:xfrm>
        </p:spPr>
        <p:txBody>
          <a:bodyPr>
            <a:normAutofit/>
          </a:bodyPr>
          <a:lstStyle/>
          <a:p>
            <a:r>
              <a:rPr lang="en-BR" dirty="0">
                <a:solidFill>
                  <a:schemeClr val="bg1"/>
                </a:solidFill>
              </a:rPr>
              <a:t>PathoSpotter: Next stage</a:t>
            </a:r>
          </a:p>
        </p:txBody>
      </p:sp>
      <p:sp>
        <p:nvSpPr>
          <p:cNvPr id="14" name="Rectangle 13">
            <a:extLst>
              <a:ext uri="{FF2B5EF4-FFF2-40B4-BE49-F238E27FC236}">
                <a16:creationId xmlns:a16="http://schemas.microsoft.com/office/drawing/2014/main" id="{729789F4-85C1-41A0-83EB-992E22210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62423"/>
            <a:ext cx="1006767"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6" name="Rectangle 15">
            <a:extLst>
              <a:ext uri="{FF2B5EF4-FFF2-40B4-BE49-F238E27FC236}">
                <a16:creationId xmlns:a16="http://schemas.microsoft.com/office/drawing/2014/main" id="{9D9D367D-6DD2-4A7C-8918-0DCAC2975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3"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a:extLst>
              <a:ext uri="{FF2B5EF4-FFF2-40B4-BE49-F238E27FC236}">
                <a16:creationId xmlns:a16="http://schemas.microsoft.com/office/drawing/2014/main" id="{16D018B4-49D8-1DC3-81FE-2B37611A09E7}"/>
              </a:ext>
            </a:extLst>
          </p:cNvPr>
          <p:cNvSpPr>
            <a:spLocks noGrp="1"/>
          </p:cNvSpPr>
          <p:nvPr>
            <p:ph idx="1"/>
          </p:nvPr>
        </p:nvSpPr>
        <p:spPr>
          <a:xfrm>
            <a:off x="1535372" y="2535202"/>
            <a:ext cx="9935571" cy="1055492"/>
          </a:xfrm>
        </p:spPr>
        <p:txBody>
          <a:bodyPr anchor="t">
            <a:normAutofit/>
          </a:bodyPr>
          <a:lstStyle/>
          <a:p>
            <a:pPr marL="285744" indent="-285744">
              <a:buFont typeface="Wingdings" pitchFamily="2" charset="2"/>
              <a:buChar char="ü"/>
            </a:pPr>
            <a:r>
              <a:rPr lang="en-BR" dirty="0"/>
              <a:t>Visual Question Answering (VQA)</a:t>
            </a:r>
            <a:r>
              <a:rPr lang="en-BR" b="0" dirty="0"/>
              <a:t>: Use of LLMs with answers over images</a:t>
            </a:r>
          </a:p>
        </p:txBody>
      </p:sp>
      <p:pic>
        <p:nvPicPr>
          <p:cNvPr id="5" name="Picture 4" descr="A screenshot of a cell phone&#10;&#10;Description automatically generated">
            <a:extLst>
              <a:ext uri="{FF2B5EF4-FFF2-40B4-BE49-F238E27FC236}">
                <a16:creationId xmlns:a16="http://schemas.microsoft.com/office/drawing/2014/main" id="{9675180E-5589-631B-5311-CD78C822E8EE}"/>
              </a:ext>
            </a:extLst>
          </p:cNvPr>
          <p:cNvPicPr>
            <a:picLocks noChangeAspect="1"/>
          </p:cNvPicPr>
          <p:nvPr/>
        </p:nvPicPr>
        <p:blipFill>
          <a:blip r:embed="rId3"/>
          <a:stretch>
            <a:fillRect/>
          </a:stretch>
        </p:blipFill>
        <p:spPr>
          <a:xfrm>
            <a:off x="1535373" y="3881538"/>
            <a:ext cx="2529513" cy="2079823"/>
          </a:xfrm>
          <a:prstGeom prst="rect">
            <a:avLst/>
          </a:prstGeom>
        </p:spPr>
      </p:pic>
      <p:pic>
        <p:nvPicPr>
          <p:cNvPr id="7" name="Picture 6" descr="A screenshot of a phone&#10;&#10;Description automatically generated">
            <a:extLst>
              <a:ext uri="{FF2B5EF4-FFF2-40B4-BE49-F238E27FC236}">
                <a16:creationId xmlns:a16="http://schemas.microsoft.com/office/drawing/2014/main" id="{466DA556-FDE2-215A-AEED-DEC8AC66A512}"/>
              </a:ext>
            </a:extLst>
          </p:cNvPr>
          <p:cNvPicPr>
            <a:picLocks noChangeAspect="1"/>
          </p:cNvPicPr>
          <p:nvPr/>
        </p:nvPicPr>
        <p:blipFill>
          <a:blip r:embed="rId4"/>
          <a:stretch>
            <a:fillRect/>
          </a:stretch>
        </p:blipFill>
        <p:spPr>
          <a:xfrm>
            <a:off x="4247529" y="3881538"/>
            <a:ext cx="2285955" cy="2700161"/>
          </a:xfrm>
          <a:prstGeom prst="rect">
            <a:avLst/>
          </a:prstGeom>
        </p:spPr>
      </p:pic>
      <p:pic>
        <p:nvPicPr>
          <p:cNvPr id="11" name="Picture 10" descr="A screenshot of a phone&#10;&#10;Description automatically generated">
            <a:extLst>
              <a:ext uri="{FF2B5EF4-FFF2-40B4-BE49-F238E27FC236}">
                <a16:creationId xmlns:a16="http://schemas.microsoft.com/office/drawing/2014/main" id="{F357C3AF-9B2E-E8ED-8B72-3CBF9749FCB8}"/>
              </a:ext>
            </a:extLst>
          </p:cNvPr>
          <p:cNvPicPr>
            <a:picLocks noChangeAspect="1"/>
          </p:cNvPicPr>
          <p:nvPr/>
        </p:nvPicPr>
        <p:blipFill>
          <a:blip r:embed="rId5"/>
          <a:stretch>
            <a:fillRect/>
          </a:stretch>
        </p:blipFill>
        <p:spPr>
          <a:xfrm>
            <a:off x="6716131" y="3881535"/>
            <a:ext cx="2285955" cy="2700163"/>
          </a:xfrm>
          <a:prstGeom prst="rect">
            <a:avLst/>
          </a:prstGeom>
        </p:spPr>
      </p:pic>
      <p:pic>
        <p:nvPicPr>
          <p:cNvPr id="15" name="Picture 14" descr="A screenshot of a phone&#10;&#10;Description automatically generated">
            <a:extLst>
              <a:ext uri="{FF2B5EF4-FFF2-40B4-BE49-F238E27FC236}">
                <a16:creationId xmlns:a16="http://schemas.microsoft.com/office/drawing/2014/main" id="{BD91B469-51AC-F0D6-BB56-30C3D3210A1A}"/>
              </a:ext>
            </a:extLst>
          </p:cNvPr>
          <p:cNvPicPr>
            <a:picLocks noChangeAspect="1"/>
          </p:cNvPicPr>
          <p:nvPr/>
        </p:nvPicPr>
        <p:blipFill>
          <a:blip r:embed="rId6"/>
          <a:stretch>
            <a:fillRect/>
          </a:stretch>
        </p:blipFill>
        <p:spPr>
          <a:xfrm>
            <a:off x="9184731" y="3881536"/>
            <a:ext cx="2285955" cy="2700163"/>
          </a:xfrm>
          <a:prstGeom prst="rect">
            <a:avLst/>
          </a:prstGeom>
        </p:spPr>
      </p:pic>
    </p:spTree>
    <p:extLst>
      <p:ext uri="{BB962C8B-B14F-4D97-AF65-F5344CB8AC3E}">
        <p14:creationId xmlns:p14="http://schemas.microsoft.com/office/powerpoint/2010/main" val="2999941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2526924-84D3-45FB-A5FE-62D8FCBF5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0" name="Rectangle 9">
            <a:extLst>
              <a:ext uri="{FF2B5EF4-FFF2-40B4-BE49-F238E27FC236}">
                <a16:creationId xmlns:a16="http://schemas.microsoft.com/office/drawing/2014/main" id="{5C2A6256-1DD0-4E4B-A8B3-9A711B4DB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70" y="2130218"/>
            <a:ext cx="11153231" cy="47277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41760540-185E-4652-BFD2-9B362EF3B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6642"/>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a:extLst>
              <a:ext uri="{FF2B5EF4-FFF2-40B4-BE49-F238E27FC236}">
                <a16:creationId xmlns:a16="http://schemas.microsoft.com/office/drawing/2014/main" id="{DC0661CD-1B58-915A-7BB3-9BEB11636EEC}"/>
              </a:ext>
            </a:extLst>
          </p:cNvPr>
          <p:cNvSpPr>
            <a:spLocks noGrp="1"/>
          </p:cNvSpPr>
          <p:nvPr>
            <p:ph type="title"/>
          </p:nvPr>
        </p:nvSpPr>
        <p:spPr>
          <a:xfrm>
            <a:off x="1535372" y="1044055"/>
            <a:ext cx="10013709" cy="1030360"/>
          </a:xfrm>
        </p:spPr>
        <p:txBody>
          <a:bodyPr>
            <a:normAutofit/>
          </a:bodyPr>
          <a:lstStyle/>
          <a:p>
            <a:r>
              <a:rPr lang="en-BR" dirty="0">
                <a:solidFill>
                  <a:schemeClr val="bg1"/>
                </a:solidFill>
              </a:rPr>
              <a:t>PathoSpotter: Next stage</a:t>
            </a:r>
          </a:p>
        </p:txBody>
      </p:sp>
      <p:sp>
        <p:nvSpPr>
          <p:cNvPr id="14" name="Rectangle 13">
            <a:extLst>
              <a:ext uri="{FF2B5EF4-FFF2-40B4-BE49-F238E27FC236}">
                <a16:creationId xmlns:a16="http://schemas.microsoft.com/office/drawing/2014/main" id="{729789F4-85C1-41A0-83EB-992E22210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62423"/>
            <a:ext cx="1006767"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6" name="Rectangle 15">
            <a:extLst>
              <a:ext uri="{FF2B5EF4-FFF2-40B4-BE49-F238E27FC236}">
                <a16:creationId xmlns:a16="http://schemas.microsoft.com/office/drawing/2014/main" id="{9D9D367D-6DD2-4A7C-8918-0DCAC2975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3"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a:extLst>
              <a:ext uri="{FF2B5EF4-FFF2-40B4-BE49-F238E27FC236}">
                <a16:creationId xmlns:a16="http://schemas.microsoft.com/office/drawing/2014/main" id="{16D018B4-49D8-1DC3-81FE-2B37611A09E7}"/>
              </a:ext>
            </a:extLst>
          </p:cNvPr>
          <p:cNvSpPr>
            <a:spLocks noGrp="1"/>
          </p:cNvSpPr>
          <p:nvPr>
            <p:ph idx="1"/>
          </p:nvPr>
        </p:nvSpPr>
        <p:spPr>
          <a:xfrm>
            <a:off x="1535372" y="2702258"/>
            <a:ext cx="4228349" cy="3426159"/>
          </a:xfrm>
        </p:spPr>
        <p:txBody>
          <a:bodyPr anchor="t">
            <a:normAutofit lnSpcReduction="10000"/>
          </a:bodyPr>
          <a:lstStyle/>
          <a:p>
            <a:pPr marL="285744" indent="-285744">
              <a:buFont typeface="Wingdings" pitchFamily="2" charset="2"/>
              <a:buChar char="ü"/>
            </a:pPr>
            <a:r>
              <a:rPr lang="en-BR" b="0" dirty="0"/>
              <a:t>Disease activity and chronicity</a:t>
            </a:r>
          </a:p>
          <a:p>
            <a:pPr marL="285744" lvl="1" indent="-285744">
              <a:buFont typeface="Wingdings" pitchFamily="2" charset="2"/>
              <a:buChar char="ü"/>
            </a:pPr>
            <a:r>
              <a:rPr lang="en-BR" dirty="0"/>
              <a:t>Along with VQA, we should able our system to provide activity and chronicity of kidney diseases (clinical data + images)</a:t>
            </a:r>
          </a:p>
          <a:p>
            <a:pPr marL="285744" lvl="1" indent="-285744">
              <a:buFont typeface="Wingdings" pitchFamily="2" charset="2"/>
              <a:buChar char="ü"/>
            </a:pPr>
            <a:r>
              <a:rPr lang="en-BR" b="0" dirty="0"/>
              <a:t>Pathology </a:t>
            </a:r>
            <a:r>
              <a:rPr lang="en-BR" dirty="0"/>
              <a:t>V</a:t>
            </a:r>
            <a:r>
              <a:rPr lang="en-BR" b="0" dirty="0"/>
              <a:t>irtual Assistant (PVA)</a:t>
            </a:r>
          </a:p>
        </p:txBody>
      </p:sp>
      <p:pic>
        <p:nvPicPr>
          <p:cNvPr id="5" name="Picture 4" descr="A robot touching a screen&#10;&#10;Description automatically generated">
            <a:extLst>
              <a:ext uri="{FF2B5EF4-FFF2-40B4-BE49-F238E27FC236}">
                <a16:creationId xmlns:a16="http://schemas.microsoft.com/office/drawing/2014/main" id="{C8928F33-95E8-8422-A384-1A43BF9A1AE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799896" y="2502758"/>
            <a:ext cx="4089968" cy="2722385"/>
          </a:xfrm>
          <a:prstGeom prst="rect">
            <a:avLst/>
          </a:prstGeom>
        </p:spPr>
      </p:pic>
      <p:pic>
        <p:nvPicPr>
          <p:cNvPr id="2050" name="Picture 2" descr="Renal Failure Types. Kidney failure in humans is of two… | by Mahimaavarun  | Medium">
            <a:extLst>
              <a:ext uri="{FF2B5EF4-FFF2-40B4-BE49-F238E27FC236}">
                <a16:creationId xmlns:a16="http://schemas.microsoft.com/office/drawing/2014/main" id="{99932550-EF02-0364-4F83-2ED0CEA109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5857" y="4494110"/>
            <a:ext cx="3132068" cy="2087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7698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7"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9"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1"/>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txBody>
          <a:bodyPr/>
          <a:lstStyle/>
          <a:p>
            <a:endParaRPr lang="en-BR" sz="1351"/>
          </a:p>
        </p:txBody>
      </p:sp>
      <p:sp>
        <p:nvSpPr>
          <p:cNvPr id="11" name="Rectangle 10">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3"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useBgFill="1">
        <p:nvSpPr>
          <p:cNvPr id="13" name="Rectangle 12">
            <a:extLst>
              <a:ext uri="{FF2B5EF4-FFF2-40B4-BE49-F238E27FC236}">
                <a16:creationId xmlns:a16="http://schemas.microsoft.com/office/drawing/2014/main" id="{EA164D6B-6878-4B9F-A2D0-985D39B17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5" name="Rectangle 14">
            <a:extLst>
              <a:ext uri="{FF2B5EF4-FFF2-40B4-BE49-F238E27FC236}">
                <a16:creationId xmlns:a16="http://schemas.microsoft.com/office/drawing/2014/main" id="{4413CD7F-736E-4AF7-AB2B-473CAA9E1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70" y="-2946"/>
            <a:ext cx="11153231" cy="47277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a:extLst>
              <a:ext uri="{FF2B5EF4-FFF2-40B4-BE49-F238E27FC236}">
                <a16:creationId xmlns:a16="http://schemas.microsoft.com/office/drawing/2014/main" id="{096ACFA4-EB3D-111F-FD6B-EA44EA40F783}"/>
              </a:ext>
            </a:extLst>
          </p:cNvPr>
          <p:cNvSpPr>
            <a:spLocks noGrp="1"/>
          </p:cNvSpPr>
          <p:nvPr>
            <p:ph type="title" idx="4294967295"/>
          </p:nvPr>
        </p:nvSpPr>
        <p:spPr>
          <a:xfrm>
            <a:off x="1635101" y="286345"/>
            <a:ext cx="8791787" cy="2076075"/>
          </a:xfrm>
        </p:spPr>
        <p:txBody>
          <a:bodyPr vert="horz" lIns="109728" tIns="109728" rIns="109728" bIns="91440" rtlCol="0" anchor="b">
            <a:normAutofit/>
          </a:bodyPr>
          <a:lstStyle/>
          <a:p>
            <a:pPr>
              <a:lnSpc>
                <a:spcPct val="125000"/>
              </a:lnSpc>
            </a:pPr>
            <a:r>
              <a:rPr lang="en-US" sz="7200" b="0" cap="all" dirty="0">
                <a:solidFill>
                  <a:schemeClr val="tx1">
                    <a:lumMod val="65000"/>
                    <a:lumOff val="35000"/>
                  </a:schemeClr>
                </a:solidFill>
              </a:rPr>
              <a:t>Thanks!</a:t>
            </a:r>
          </a:p>
        </p:txBody>
      </p:sp>
      <p:sp>
        <p:nvSpPr>
          <p:cNvPr id="17" name="Rectangle 16">
            <a:extLst>
              <a:ext uri="{FF2B5EF4-FFF2-40B4-BE49-F238E27FC236}">
                <a16:creationId xmlns:a16="http://schemas.microsoft.com/office/drawing/2014/main" id="{55EDA2F5-6B28-478B-9AC4-43FE41E2B3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24839"/>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9" name="Rectangle 18">
            <a:extLst>
              <a:ext uri="{FF2B5EF4-FFF2-40B4-BE49-F238E27FC236}">
                <a16:creationId xmlns:a16="http://schemas.microsoft.com/office/drawing/2014/main" id="{701D712E-ABB9-4258-877D-9349C8577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90620"/>
            <a:ext cx="1006767"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1" name="Rectangle 20">
            <a:extLst>
              <a:ext uri="{FF2B5EF4-FFF2-40B4-BE49-F238E27FC236}">
                <a16:creationId xmlns:a16="http://schemas.microsoft.com/office/drawing/2014/main" id="{E7528E56-1447-4C98-882B-CE2627950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3"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TextBox 2">
            <a:extLst>
              <a:ext uri="{FF2B5EF4-FFF2-40B4-BE49-F238E27FC236}">
                <a16:creationId xmlns:a16="http://schemas.microsoft.com/office/drawing/2014/main" id="{F02B53F7-0D5B-E03D-CC00-152414952ADC}"/>
              </a:ext>
            </a:extLst>
          </p:cNvPr>
          <p:cNvSpPr txBox="1"/>
          <p:nvPr/>
        </p:nvSpPr>
        <p:spPr>
          <a:xfrm>
            <a:off x="1635102" y="2752568"/>
            <a:ext cx="2206951" cy="1131720"/>
          </a:xfrm>
          <a:prstGeom prst="rect">
            <a:avLst/>
          </a:prstGeom>
          <a:noFill/>
        </p:spPr>
        <p:txBody>
          <a:bodyPr wrap="none" rtlCol="0">
            <a:spAutoFit/>
          </a:bodyPr>
          <a:lstStyle/>
          <a:p>
            <a:r>
              <a:rPr lang="en-BR" sz="1351" dirty="0">
                <a:hlinkClick r:id="rId2"/>
              </a:rPr>
              <a:t>lrebouca@ufba.br</a:t>
            </a:r>
            <a:endParaRPr lang="en-BR" sz="1351" dirty="0"/>
          </a:p>
          <a:p>
            <a:endParaRPr lang="en-BR" sz="1351" dirty="0"/>
          </a:p>
          <a:p>
            <a:r>
              <a:rPr lang="en-BR" sz="1351" dirty="0"/>
              <a:t>       @ivisionlab</a:t>
            </a:r>
          </a:p>
          <a:p>
            <a:endParaRPr lang="en-BR" sz="1351" dirty="0"/>
          </a:p>
          <a:p>
            <a:r>
              <a:rPr lang="en-BR" sz="1351" dirty="0">
                <a:hlinkClick r:id="rId3"/>
              </a:rPr>
              <a:t>http://ivisionlab.ufba.br</a:t>
            </a:r>
            <a:endParaRPr lang="en-BR" sz="1351" dirty="0"/>
          </a:p>
        </p:txBody>
      </p:sp>
      <p:pic>
        <p:nvPicPr>
          <p:cNvPr id="5128" name="Picture 8" descr="Vetores e ilustrações de Instagram logo para download gratuito | Freepik">
            <a:extLst>
              <a:ext uri="{FF2B5EF4-FFF2-40B4-BE49-F238E27FC236}">
                <a16:creationId xmlns:a16="http://schemas.microsoft.com/office/drawing/2014/main" id="{B86DA6DE-98CB-2508-D2DE-231170491C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260" t="14627" r="13258" b="13918"/>
          <a:stretch/>
        </p:blipFill>
        <p:spPr bwMode="auto">
          <a:xfrm>
            <a:off x="1716522" y="3187871"/>
            <a:ext cx="495948" cy="4822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44C34D-01F6-28B1-A190-5F17013EFE17}"/>
              </a:ext>
            </a:extLst>
          </p:cNvPr>
          <p:cNvSpPr txBox="1"/>
          <p:nvPr/>
        </p:nvSpPr>
        <p:spPr>
          <a:xfrm>
            <a:off x="4718242" y="3849252"/>
            <a:ext cx="3656215" cy="508088"/>
          </a:xfrm>
          <a:prstGeom prst="rect">
            <a:avLst/>
          </a:prstGeom>
          <a:noFill/>
        </p:spPr>
        <p:txBody>
          <a:bodyPr wrap="square">
            <a:spAutoFit/>
          </a:bodyPr>
          <a:lstStyle/>
          <a:p>
            <a:r>
              <a:rPr lang="en-BR" sz="1351" dirty="0">
                <a:hlinkClick r:id="rId5"/>
              </a:rPr>
              <a:t>https://pathospotter.uefs.br/</a:t>
            </a:r>
            <a:endParaRPr lang="en-BR" sz="1351" dirty="0"/>
          </a:p>
          <a:p>
            <a:endParaRPr lang="en-BR" sz="1351" dirty="0"/>
          </a:p>
        </p:txBody>
      </p:sp>
      <p:pic>
        <p:nvPicPr>
          <p:cNvPr id="1026" name="Picture 2" descr="PathoSpotter">
            <a:extLst>
              <a:ext uri="{FF2B5EF4-FFF2-40B4-BE49-F238E27FC236}">
                <a16:creationId xmlns:a16="http://schemas.microsoft.com/office/drawing/2014/main" id="{104A2574-B7B8-FA1D-EF8B-F6282D7FF2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3397" y="6069977"/>
            <a:ext cx="3794892" cy="790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762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n-US" dirty="0"/>
              <a:t>Disclosure of Relevant Financial Relationships</a:t>
            </a:r>
            <a:endParaRPr lang="pt-BR" dirty="0"/>
          </a:p>
        </p:txBody>
      </p:sp>
      <p:sp>
        <p:nvSpPr>
          <p:cNvPr id="3" name="Espaço Reservado para Texto 2"/>
          <p:cNvSpPr>
            <a:spLocks noGrp="1"/>
          </p:cNvSpPr>
          <p:nvPr>
            <p:ph type="body" sz="quarter" idx="10"/>
          </p:nvPr>
        </p:nvSpPr>
        <p:spPr>
          <a:xfrm>
            <a:off x="1402917" y="1878768"/>
            <a:ext cx="9452975" cy="4359195"/>
          </a:xfrm>
        </p:spPr>
        <p:txBody>
          <a:bodyPr>
            <a:normAutofit/>
          </a:bodyPr>
          <a:lstStyle/>
          <a:p>
            <a:r>
              <a:rPr lang="en-US" dirty="0"/>
              <a:t>Dr. Luciano Oliveira declares he has no </a:t>
            </a:r>
            <a:br>
              <a:rPr lang="en-US" dirty="0"/>
            </a:br>
            <a:r>
              <a:rPr lang="en-US" dirty="0"/>
              <a:t>conflict(s) of interest to disclose </a:t>
            </a:r>
          </a:p>
          <a:p>
            <a:pPr>
              <a:lnSpc>
                <a:spcPts val="2667"/>
              </a:lnSpc>
            </a:pPr>
            <a:endParaRPr lang="pt-BR" sz="2000" dirty="0"/>
          </a:p>
          <a:p>
            <a:pPr>
              <a:lnSpc>
                <a:spcPts val="2667"/>
              </a:lnSpc>
            </a:pPr>
            <a:r>
              <a:rPr lang="pt-BR" sz="1733" dirty="0"/>
              <a:t>RDC Nº 96/08 da ANVISA</a:t>
            </a:r>
          </a:p>
          <a:p>
            <a:endParaRPr lang="pt-BR" dirty="0"/>
          </a:p>
        </p:txBody>
      </p:sp>
      <p:pic>
        <p:nvPicPr>
          <p:cNvPr id="4" name="Imagem 3"/>
          <p:cNvPicPr>
            <a:picLocks noChangeAspect="1"/>
          </p:cNvPicPr>
          <p:nvPr>
            <p:custDataLst>
              <p:custData r:id="rId1"/>
            </p:custDataLst>
          </p:nvPr>
        </p:nvPicPr>
        <p:blipFill>
          <a:blip r:embed="rId3">
            <a:extLst>
              <a:ext uri="{28A0092B-C50C-407E-A947-70E740481C1C}">
                <a14:useLocalDpi xmlns:a14="http://schemas.microsoft.com/office/drawing/2010/main" val="0"/>
              </a:ext>
            </a:extLst>
          </a:blip>
          <a:stretch>
            <a:fillRect/>
          </a:stretch>
        </p:blipFill>
        <p:spPr>
          <a:xfrm>
            <a:off x="3921917" y="1127277"/>
            <a:ext cx="4348169" cy="343505"/>
          </a:xfrm>
          <a:prstGeom prst="rect">
            <a:avLst/>
          </a:prstGeom>
        </p:spPr>
      </p:pic>
    </p:spTree>
    <p:extLst>
      <p:ext uri="{BB962C8B-B14F-4D97-AF65-F5344CB8AC3E}">
        <p14:creationId xmlns:p14="http://schemas.microsoft.com/office/powerpoint/2010/main" val="1434063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acad">
            <a:extLst>
              <a:ext uri="{FF2B5EF4-FFF2-40B4-BE49-F238E27FC236}">
                <a16:creationId xmlns:a16="http://schemas.microsoft.com/office/drawing/2014/main" id="{1BC118C2-58A9-C6F1-B65C-5B0E303FF81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0129" y="5196295"/>
            <a:ext cx="3102143" cy="1371548"/>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3">
            <a:extLst>
              <a:ext uri="{FF2B5EF4-FFF2-40B4-BE49-F238E27FC236}">
                <a16:creationId xmlns:a16="http://schemas.microsoft.com/office/drawing/2014/main" id="{DF773331-5CCB-CF18-B222-047C98B7E2DD}"/>
              </a:ext>
            </a:extLst>
          </p:cNvPr>
          <p:cNvPicPr>
            <a:picLocks noChangeAspect="1"/>
          </p:cNvPicPr>
          <p:nvPr/>
        </p:nvPicPr>
        <p:blipFill>
          <a:blip r:embed="rId4"/>
          <a:stretch>
            <a:fillRect/>
          </a:stretch>
        </p:blipFill>
        <p:spPr>
          <a:xfrm>
            <a:off x="1440129" y="3554871"/>
            <a:ext cx="2924807" cy="821119"/>
          </a:xfrm>
          <a:prstGeom prst="rect">
            <a:avLst/>
          </a:prstGeom>
        </p:spPr>
      </p:pic>
      <p:pic>
        <p:nvPicPr>
          <p:cNvPr id="4" name="Picture 2" descr="blog do jonildo glória: Fapesb promove palestras para divulgar edital PAPPE  Integração">
            <a:extLst>
              <a:ext uri="{FF2B5EF4-FFF2-40B4-BE49-F238E27FC236}">
                <a16:creationId xmlns:a16="http://schemas.microsoft.com/office/drawing/2014/main" id="{D1DE1F30-2703-C959-585F-BBAFFC5632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0045" y="4590956"/>
            <a:ext cx="2231555" cy="1320336"/>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74">
            <a:extLst>
              <a:ext uri="{FF2B5EF4-FFF2-40B4-BE49-F238E27FC236}">
                <a16:creationId xmlns:a16="http://schemas.microsoft.com/office/drawing/2014/main" id="{45AD80CB-6CB2-BD7D-9514-6C4DCCC92D8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197354" y="4386781"/>
            <a:ext cx="1828039" cy="1728689"/>
          </a:xfrm>
          <a:prstGeom prst="rect">
            <a:avLst/>
          </a:prstGeom>
        </p:spPr>
      </p:pic>
      <p:pic>
        <p:nvPicPr>
          <p:cNvPr id="6" name="Imagem 76">
            <a:extLst>
              <a:ext uri="{FF2B5EF4-FFF2-40B4-BE49-F238E27FC236}">
                <a16:creationId xmlns:a16="http://schemas.microsoft.com/office/drawing/2014/main" id="{57C4ED27-6919-20C1-D1C9-D5C0511C978E}"/>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965074" y="1486040"/>
            <a:ext cx="3416479" cy="1183848"/>
          </a:xfrm>
          <a:prstGeom prst="rect">
            <a:avLst/>
          </a:prstGeom>
        </p:spPr>
      </p:pic>
      <p:pic>
        <p:nvPicPr>
          <p:cNvPr id="7" name="Imagem 163" descr="Uma imagem contendo Forma&#10;&#10;Descrição gerada automaticamente">
            <a:extLst>
              <a:ext uri="{FF2B5EF4-FFF2-40B4-BE49-F238E27FC236}">
                <a16:creationId xmlns:a16="http://schemas.microsoft.com/office/drawing/2014/main" id="{2B13C942-2E66-BB2A-A8D3-0A41B72751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0128" y="1196430"/>
            <a:ext cx="2569595" cy="153813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26" name="Picture 2" descr="TERUMO LIFE SCIENCE FOUNDATION">
            <a:extLst>
              <a:ext uri="{FF2B5EF4-FFF2-40B4-BE49-F238E27FC236}">
                <a16:creationId xmlns:a16="http://schemas.microsoft.com/office/drawing/2014/main" id="{6A489015-2F51-3723-6524-0F8E8753E387}"/>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88558" y="3217894"/>
            <a:ext cx="4769509" cy="67395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8BCC4A6-F8D7-54BA-289C-DC4F4BD166CC}"/>
              </a:ext>
            </a:extLst>
          </p:cNvPr>
          <p:cNvSpPr txBox="1"/>
          <p:nvPr/>
        </p:nvSpPr>
        <p:spPr>
          <a:xfrm>
            <a:off x="1701824" y="358101"/>
            <a:ext cx="2251514" cy="461665"/>
          </a:xfrm>
          <a:prstGeom prst="rect">
            <a:avLst/>
          </a:prstGeom>
          <a:noFill/>
        </p:spPr>
        <p:txBody>
          <a:bodyPr wrap="none" rtlCol="0">
            <a:spAutoFit/>
          </a:bodyPr>
          <a:lstStyle/>
          <a:p>
            <a:r>
              <a:rPr lang="en-BR" sz="2400" dirty="0"/>
              <a:t>Research labs</a:t>
            </a:r>
          </a:p>
        </p:txBody>
      </p:sp>
      <p:sp>
        <p:nvSpPr>
          <p:cNvPr id="9" name="TextBox 8">
            <a:extLst>
              <a:ext uri="{FF2B5EF4-FFF2-40B4-BE49-F238E27FC236}">
                <a16:creationId xmlns:a16="http://schemas.microsoft.com/office/drawing/2014/main" id="{589D2A6D-2F5E-672A-4240-630F4FB81E5C}"/>
              </a:ext>
            </a:extLst>
          </p:cNvPr>
          <p:cNvSpPr txBox="1"/>
          <p:nvPr/>
        </p:nvSpPr>
        <p:spPr>
          <a:xfrm>
            <a:off x="7252091" y="358101"/>
            <a:ext cx="1558440" cy="461665"/>
          </a:xfrm>
          <a:prstGeom prst="rect">
            <a:avLst/>
          </a:prstGeom>
          <a:noFill/>
        </p:spPr>
        <p:txBody>
          <a:bodyPr wrap="none" rtlCol="0">
            <a:spAutoFit/>
          </a:bodyPr>
          <a:lstStyle/>
          <a:p>
            <a:r>
              <a:rPr lang="en-BR" sz="2400" dirty="0"/>
              <a:t>Sponsors</a:t>
            </a:r>
          </a:p>
        </p:txBody>
      </p:sp>
    </p:spTree>
    <p:extLst>
      <p:ext uri="{BB962C8B-B14F-4D97-AF65-F5344CB8AC3E}">
        <p14:creationId xmlns:p14="http://schemas.microsoft.com/office/powerpoint/2010/main" val="1037256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920E2C-4D18-8BD0-DF24-A51D31C278B2}"/>
              </a:ext>
            </a:extLst>
          </p:cNvPr>
          <p:cNvSpPr/>
          <p:nvPr/>
        </p:nvSpPr>
        <p:spPr>
          <a:xfrm>
            <a:off x="2291255" y="2102069"/>
            <a:ext cx="5129048" cy="132693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sz="1351" dirty="0"/>
          </a:p>
        </p:txBody>
      </p:sp>
      <p:sp>
        <p:nvSpPr>
          <p:cNvPr id="5" name="Rectangle 4">
            <a:extLst>
              <a:ext uri="{FF2B5EF4-FFF2-40B4-BE49-F238E27FC236}">
                <a16:creationId xmlns:a16="http://schemas.microsoft.com/office/drawing/2014/main" id="{1A817D44-CC08-9C09-D21B-92D71331328A}"/>
              </a:ext>
            </a:extLst>
          </p:cNvPr>
          <p:cNvSpPr/>
          <p:nvPr/>
        </p:nvSpPr>
        <p:spPr>
          <a:xfrm>
            <a:off x="2291255" y="2126453"/>
            <a:ext cx="5129048" cy="132693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sz="1351" dirty="0">
              <a:solidFill>
                <a:schemeClr val="bg1"/>
              </a:solidFill>
            </a:endParaRPr>
          </a:p>
        </p:txBody>
      </p:sp>
      <p:pic>
        <p:nvPicPr>
          <p:cNvPr id="13" name="Imagem 7" descr="Uma imagem contendo texto, mapa&#10;&#10;Descrição gerada automaticamente">
            <a:extLst>
              <a:ext uri="{FF2B5EF4-FFF2-40B4-BE49-F238E27FC236}">
                <a16:creationId xmlns:a16="http://schemas.microsoft.com/office/drawing/2014/main" id="{48AEDB66-7E84-D6D8-1413-4E104AED5D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171" y="437636"/>
            <a:ext cx="7894320" cy="6004921"/>
          </a:xfrm>
          <a:prstGeom prst="rect">
            <a:avLst/>
          </a:prstGeom>
          <a:solidFill>
            <a:srgbClr val="0096FF"/>
          </a:solidFill>
          <a:ln>
            <a:solidFill>
              <a:schemeClr val="accent2"/>
            </a:solidFill>
          </a:ln>
          <a:effectLst>
            <a:outerShdw blurRad="63500" sx="102000" sy="102000" algn="ctr" rotWithShape="0">
              <a:prstClr val="black">
                <a:alpha val="40000"/>
              </a:prstClr>
            </a:outerShdw>
          </a:effectLst>
        </p:spPr>
      </p:pic>
      <p:sp>
        <p:nvSpPr>
          <p:cNvPr id="14" name="Forma Livre 10">
            <a:extLst>
              <a:ext uri="{FF2B5EF4-FFF2-40B4-BE49-F238E27FC236}">
                <a16:creationId xmlns:a16="http://schemas.microsoft.com/office/drawing/2014/main" id="{6D6ABDAA-D91D-8F40-BD04-74F7375C2EC0}"/>
              </a:ext>
            </a:extLst>
          </p:cNvPr>
          <p:cNvSpPr/>
          <p:nvPr/>
        </p:nvSpPr>
        <p:spPr>
          <a:xfrm>
            <a:off x="6296930" y="4238099"/>
            <a:ext cx="228063" cy="496407"/>
          </a:xfrm>
          <a:custGeom>
            <a:avLst/>
            <a:gdLst>
              <a:gd name="connsiteX0" fmla="*/ 260462 w 260462"/>
              <a:gd name="connsiteY0" fmla="*/ 566928 h 566928"/>
              <a:gd name="connsiteX1" fmla="*/ 95870 w 260462"/>
              <a:gd name="connsiteY1" fmla="*/ 429768 h 566928"/>
              <a:gd name="connsiteX2" fmla="*/ 4430 w 260462"/>
              <a:gd name="connsiteY2" fmla="*/ 118872 h 566928"/>
              <a:gd name="connsiteX3" fmla="*/ 22718 w 260462"/>
              <a:gd name="connsiteY3" fmla="*/ 0 h 566928"/>
            </a:gdLst>
            <a:ahLst/>
            <a:cxnLst>
              <a:cxn ang="0">
                <a:pos x="connsiteX0" y="connsiteY0"/>
              </a:cxn>
              <a:cxn ang="0">
                <a:pos x="connsiteX1" y="connsiteY1"/>
              </a:cxn>
              <a:cxn ang="0">
                <a:pos x="connsiteX2" y="connsiteY2"/>
              </a:cxn>
              <a:cxn ang="0">
                <a:pos x="connsiteX3" y="connsiteY3"/>
              </a:cxn>
            </a:cxnLst>
            <a:rect l="l" t="t" r="r" b="b"/>
            <a:pathLst>
              <a:path w="260462" h="566928">
                <a:moveTo>
                  <a:pt x="260462" y="566928"/>
                </a:moveTo>
                <a:cubicBezTo>
                  <a:pt x="199502" y="535686"/>
                  <a:pt x="138542" y="504444"/>
                  <a:pt x="95870" y="429768"/>
                </a:cubicBezTo>
                <a:cubicBezTo>
                  <a:pt x="53198" y="355092"/>
                  <a:pt x="16622" y="190500"/>
                  <a:pt x="4430" y="118872"/>
                </a:cubicBezTo>
                <a:cubicBezTo>
                  <a:pt x="-7762" y="47244"/>
                  <a:pt x="7478" y="23622"/>
                  <a:pt x="22718" y="0"/>
                </a:cubicBezTo>
              </a:path>
            </a:pathLst>
          </a:custGeom>
          <a:noFill/>
          <a:ln>
            <a:solidFill>
              <a:srgbClr val="FF7707"/>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3" tIns="30863" rIns="61723" bIns="30863" numCol="1" spcCol="0" rtlCol="0" fromWordArt="0" anchor="ctr" anchorCtr="0" forceAA="0" compatLnSpc="1">
            <a:prstTxWarp prst="textNoShape">
              <a:avLst/>
            </a:prstTxWarp>
            <a:noAutofit/>
          </a:bodyPr>
          <a:lstStyle/>
          <a:p>
            <a:pPr algn="ctr"/>
            <a:endParaRPr lang="pt-BR" sz="1216">
              <a:solidFill>
                <a:schemeClr val="bg1"/>
              </a:solidFill>
            </a:endParaRPr>
          </a:p>
        </p:txBody>
      </p:sp>
      <p:sp>
        <p:nvSpPr>
          <p:cNvPr id="15" name="Forma Livre 11">
            <a:extLst>
              <a:ext uri="{FF2B5EF4-FFF2-40B4-BE49-F238E27FC236}">
                <a16:creationId xmlns:a16="http://schemas.microsoft.com/office/drawing/2014/main" id="{3B183D6B-E53D-F023-3452-109F34CB1D78}"/>
              </a:ext>
            </a:extLst>
          </p:cNvPr>
          <p:cNvSpPr/>
          <p:nvPr/>
        </p:nvSpPr>
        <p:spPr>
          <a:xfrm>
            <a:off x="5951068" y="4675515"/>
            <a:ext cx="531379" cy="265688"/>
          </a:xfrm>
          <a:custGeom>
            <a:avLst/>
            <a:gdLst>
              <a:gd name="connsiteX0" fmla="*/ 606867 w 606867"/>
              <a:gd name="connsiteY0" fmla="*/ 0 h 303433"/>
              <a:gd name="connsiteX1" fmla="*/ 422347 w 606867"/>
              <a:gd name="connsiteY1" fmla="*/ 82009 h 303433"/>
              <a:gd name="connsiteX2" fmla="*/ 176320 w 606867"/>
              <a:gd name="connsiteY2" fmla="*/ 250127 h 303433"/>
              <a:gd name="connsiteX3" fmla="*/ 0 w 606867"/>
              <a:gd name="connsiteY3" fmla="*/ 303433 h 303433"/>
            </a:gdLst>
            <a:ahLst/>
            <a:cxnLst>
              <a:cxn ang="0">
                <a:pos x="connsiteX0" y="connsiteY0"/>
              </a:cxn>
              <a:cxn ang="0">
                <a:pos x="connsiteX1" y="connsiteY1"/>
              </a:cxn>
              <a:cxn ang="0">
                <a:pos x="connsiteX2" y="connsiteY2"/>
              </a:cxn>
              <a:cxn ang="0">
                <a:pos x="connsiteX3" y="connsiteY3"/>
              </a:cxn>
            </a:cxnLst>
            <a:rect l="l" t="t" r="r" b="b"/>
            <a:pathLst>
              <a:path w="606867" h="303433">
                <a:moveTo>
                  <a:pt x="606867" y="0"/>
                </a:moveTo>
                <a:cubicBezTo>
                  <a:pt x="550486" y="20160"/>
                  <a:pt x="494105" y="40321"/>
                  <a:pt x="422347" y="82009"/>
                </a:cubicBezTo>
                <a:cubicBezTo>
                  <a:pt x="350589" y="123697"/>
                  <a:pt x="246711" y="213223"/>
                  <a:pt x="176320" y="250127"/>
                </a:cubicBezTo>
                <a:cubicBezTo>
                  <a:pt x="105929" y="287031"/>
                  <a:pt x="52964" y="295232"/>
                  <a:pt x="0" y="303433"/>
                </a:cubicBezTo>
              </a:path>
            </a:pathLst>
          </a:custGeom>
          <a:noFill/>
          <a:ln>
            <a:solidFill>
              <a:schemeClr val="accent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3" tIns="30863" rIns="61723" bIns="30863" numCol="1" spcCol="0" rtlCol="0" fromWordArt="0" anchor="ctr" anchorCtr="0" forceAA="0" compatLnSpc="1">
            <a:prstTxWarp prst="textNoShape">
              <a:avLst/>
            </a:prstTxWarp>
            <a:noAutofit/>
          </a:bodyPr>
          <a:lstStyle/>
          <a:p>
            <a:pPr algn="ctr"/>
            <a:endParaRPr lang="pt-BR" sz="1216">
              <a:solidFill>
                <a:schemeClr val="bg1"/>
              </a:solidFill>
            </a:endParaRPr>
          </a:p>
        </p:txBody>
      </p:sp>
      <p:sp>
        <p:nvSpPr>
          <p:cNvPr id="16" name="Forma Livre 12">
            <a:extLst>
              <a:ext uri="{FF2B5EF4-FFF2-40B4-BE49-F238E27FC236}">
                <a16:creationId xmlns:a16="http://schemas.microsoft.com/office/drawing/2014/main" id="{6FB1C5F1-7440-718C-68FA-57CA0D2C55E0}"/>
              </a:ext>
            </a:extLst>
          </p:cNvPr>
          <p:cNvSpPr/>
          <p:nvPr/>
        </p:nvSpPr>
        <p:spPr>
          <a:xfrm>
            <a:off x="5796681" y="4668336"/>
            <a:ext cx="689355" cy="276459"/>
          </a:xfrm>
          <a:custGeom>
            <a:avLst/>
            <a:gdLst>
              <a:gd name="connsiteX0" fmla="*/ 787286 w 787286"/>
              <a:gd name="connsiteY0" fmla="*/ 0 h 315734"/>
              <a:gd name="connsiteX1" fmla="*/ 504355 w 787286"/>
              <a:gd name="connsiteY1" fmla="*/ 49205 h 315734"/>
              <a:gd name="connsiteX2" fmla="*/ 254228 w 787286"/>
              <a:gd name="connsiteY2" fmla="*/ 143515 h 315734"/>
              <a:gd name="connsiteX3" fmla="*/ 0 w 787286"/>
              <a:gd name="connsiteY3" fmla="*/ 315734 h 315734"/>
            </a:gdLst>
            <a:ahLst/>
            <a:cxnLst>
              <a:cxn ang="0">
                <a:pos x="connsiteX0" y="connsiteY0"/>
              </a:cxn>
              <a:cxn ang="0">
                <a:pos x="connsiteX1" y="connsiteY1"/>
              </a:cxn>
              <a:cxn ang="0">
                <a:pos x="connsiteX2" y="connsiteY2"/>
              </a:cxn>
              <a:cxn ang="0">
                <a:pos x="connsiteX3" y="connsiteY3"/>
              </a:cxn>
            </a:cxnLst>
            <a:rect l="l" t="t" r="r" b="b"/>
            <a:pathLst>
              <a:path w="787286" h="315734">
                <a:moveTo>
                  <a:pt x="787286" y="0"/>
                </a:moveTo>
                <a:cubicBezTo>
                  <a:pt x="690242" y="12643"/>
                  <a:pt x="593198" y="25286"/>
                  <a:pt x="504355" y="49205"/>
                </a:cubicBezTo>
                <a:cubicBezTo>
                  <a:pt x="415512" y="73124"/>
                  <a:pt x="338287" y="99093"/>
                  <a:pt x="254228" y="143515"/>
                </a:cubicBezTo>
                <a:cubicBezTo>
                  <a:pt x="170169" y="187937"/>
                  <a:pt x="85084" y="251835"/>
                  <a:pt x="0" y="315734"/>
                </a:cubicBezTo>
              </a:path>
            </a:pathLst>
          </a:custGeom>
          <a:noFill/>
          <a:ln>
            <a:solidFill>
              <a:schemeClr val="accent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3" tIns="30863" rIns="61723" bIns="30863" numCol="1" spcCol="0" rtlCol="0" fromWordArt="0" anchor="ctr" anchorCtr="0" forceAA="0" compatLnSpc="1">
            <a:prstTxWarp prst="textNoShape">
              <a:avLst/>
            </a:prstTxWarp>
            <a:noAutofit/>
          </a:bodyPr>
          <a:lstStyle/>
          <a:p>
            <a:pPr algn="ctr"/>
            <a:endParaRPr lang="pt-BR" sz="1216">
              <a:solidFill>
                <a:schemeClr val="bg1"/>
              </a:solidFill>
            </a:endParaRPr>
          </a:p>
        </p:txBody>
      </p:sp>
      <p:sp>
        <p:nvSpPr>
          <p:cNvPr id="17" name="Forma Livre 13">
            <a:extLst>
              <a:ext uri="{FF2B5EF4-FFF2-40B4-BE49-F238E27FC236}">
                <a16:creationId xmlns:a16="http://schemas.microsoft.com/office/drawing/2014/main" id="{F15B57B0-131E-88A3-686B-C43B7D9810EE}"/>
              </a:ext>
            </a:extLst>
          </p:cNvPr>
          <p:cNvSpPr/>
          <p:nvPr/>
        </p:nvSpPr>
        <p:spPr>
          <a:xfrm>
            <a:off x="5807452" y="4941205"/>
            <a:ext cx="161568" cy="28723"/>
          </a:xfrm>
          <a:custGeom>
            <a:avLst/>
            <a:gdLst>
              <a:gd name="connsiteX0" fmla="*/ 0 w 184521"/>
              <a:gd name="connsiteY0" fmla="*/ 32803 h 32803"/>
              <a:gd name="connsiteX1" fmla="*/ 184521 w 184521"/>
              <a:gd name="connsiteY1" fmla="*/ 0 h 32803"/>
            </a:gdLst>
            <a:ahLst/>
            <a:cxnLst>
              <a:cxn ang="0">
                <a:pos x="connsiteX0" y="connsiteY0"/>
              </a:cxn>
              <a:cxn ang="0">
                <a:pos x="connsiteX1" y="connsiteY1"/>
              </a:cxn>
            </a:cxnLst>
            <a:rect l="l" t="t" r="r" b="b"/>
            <a:pathLst>
              <a:path w="184521" h="32803">
                <a:moveTo>
                  <a:pt x="0" y="32803"/>
                </a:moveTo>
                <a:lnTo>
                  <a:pt x="184521" y="0"/>
                </a:lnTo>
              </a:path>
            </a:pathLst>
          </a:custGeom>
          <a:noFill/>
          <a:ln>
            <a:solidFill>
              <a:schemeClr val="accent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3" tIns="30863" rIns="61723" bIns="30863" numCol="1" spcCol="0" rtlCol="0" fromWordArt="0" anchor="ctr" anchorCtr="0" forceAA="0" compatLnSpc="1">
            <a:prstTxWarp prst="textNoShape">
              <a:avLst/>
            </a:prstTxWarp>
            <a:noAutofit/>
          </a:bodyPr>
          <a:lstStyle/>
          <a:p>
            <a:pPr algn="ctr"/>
            <a:endParaRPr lang="pt-BR" sz="1216">
              <a:solidFill>
                <a:schemeClr val="bg1"/>
              </a:solidFill>
            </a:endParaRPr>
          </a:p>
        </p:txBody>
      </p:sp>
      <p:pic>
        <p:nvPicPr>
          <p:cNvPr id="18" name="Imagem 17">
            <a:extLst>
              <a:ext uri="{FF2B5EF4-FFF2-40B4-BE49-F238E27FC236}">
                <a16:creationId xmlns:a16="http://schemas.microsoft.com/office/drawing/2014/main" id="{15ACFFB3-9626-3018-3699-9B319BF18E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4353" y="428035"/>
            <a:ext cx="627343" cy="627343"/>
          </a:xfrm>
          <a:prstGeom prst="rect">
            <a:avLst/>
          </a:prstGeom>
        </p:spPr>
      </p:pic>
      <p:pic>
        <p:nvPicPr>
          <p:cNvPr id="19" name="Imagem 18" descr="Uma imagem contendo homem, pessoa, interior, foto&#10;&#10;Descrição gerada automaticamente">
            <a:extLst>
              <a:ext uri="{FF2B5EF4-FFF2-40B4-BE49-F238E27FC236}">
                <a16:creationId xmlns:a16="http://schemas.microsoft.com/office/drawing/2014/main" id="{457922AD-B999-60CC-6251-9CE89FFD4271}"/>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val="0"/>
              </a:ext>
            </a:extLst>
          </a:blip>
          <a:stretch>
            <a:fillRect/>
          </a:stretch>
        </p:blipFill>
        <p:spPr>
          <a:xfrm>
            <a:off x="2903775" y="3935523"/>
            <a:ext cx="630063" cy="630063"/>
          </a:xfrm>
          <a:prstGeom prst="rect">
            <a:avLst/>
          </a:prstGeom>
        </p:spPr>
      </p:pic>
      <p:pic>
        <p:nvPicPr>
          <p:cNvPr id="20" name="Imagem 19" descr="Uma imagem contendo pessoa, parede, interior, homem&#10;&#10;Descrição gerada automaticamente">
            <a:extLst>
              <a:ext uri="{FF2B5EF4-FFF2-40B4-BE49-F238E27FC236}">
                <a16:creationId xmlns:a16="http://schemas.microsoft.com/office/drawing/2014/main" id="{44EC30D3-5C03-8C88-126E-FB1868F38A3E}"/>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6726"/>
                    </a14:imgEffect>
                    <a14:imgEffect>
                      <a14:saturation sat="75000"/>
                    </a14:imgEffect>
                    <a14:imgEffect>
                      <a14:brightnessContrast bright="9000"/>
                    </a14:imgEffect>
                  </a14:imgLayer>
                </a14:imgProps>
              </a:ext>
              <a:ext uri="{28A0092B-C50C-407E-A947-70E740481C1C}">
                <a14:useLocalDpi xmlns:a14="http://schemas.microsoft.com/office/drawing/2010/main" val="0"/>
              </a:ext>
            </a:extLst>
          </a:blip>
          <a:stretch>
            <a:fillRect/>
          </a:stretch>
        </p:blipFill>
        <p:spPr>
          <a:xfrm>
            <a:off x="6738547" y="5163216"/>
            <a:ext cx="630064" cy="630064"/>
          </a:xfrm>
          <a:prstGeom prst="rect">
            <a:avLst/>
          </a:prstGeom>
          <a:effectLst>
            <a:outerShdw blurRad="63500" sx="102000" sy="102000" algn="ctr" rotWithShape="0">
              <a:prstClr val="black">
                <a:alpha val="40000"/>
              </a:prstClr>
            </a:outerShdw>
          </a:effectLst>
        </p:spPr>
      </p:pic>
      <p:pic>
        <p:nvPicPr>
          <p:cNvPr id="21" name="Imagem 22">
            <a:extLst>
              <a:ext uri="{FF2B5EF4-FFF2-40B4-BE49-F238E27FC236}">
                <a16:creationId xmlns:a16="http://schemas.microsoft.com/office/drawing/2014/main" id="{27379BA5-5CDB-A1A0-8988-E084A44FD2A5}"/>
              </a:ext>
            </a:extLst>
          </p:cNvPr>
          <p:cNvPicPr>
            <a:picLocks noChangeAspect="1"/>
          </p:cNvPicPr>
          <p:nvPr/>
        </p:nvPicPr>
        <p:blipFill>
          <a:blip r:embed="rId8" cstate="print">
            <a:extLst>
              <a:ext uri="{BEBA8EAE-BF5A-486C-A8C5-ECC9F3942E4B}">
                <a14:imgProps xmlns:a14="http://schemas.microsoft.com/office/drawing/2010/main">
                  <a14:imgLayer r:embed="rId9">
                    <a14:imgEffect>
                      <a14:sharpenSoften amount="70000"/>
                    </a14:imgEffect>
                    <a14:imgEffect>
                      <a14:brightnessContrast bright="16000"/>
                    </a14:imgEffect>
                  </a14:imgLayer>
                </a14:imgProps>
              </a:ext>
              <a:ext uri="{28A0092B-C50C-407E-A947-70E740481C1C}">
                <a14:useLocalDpi xmlns:a14="http://schemas.microsoft.com/office/drawing/2010/main" val="0"/>
              </a:ext>
            </a:extLst>
          </a:blip>
          <a:stretch>
            <a:fillRect/>
          </a:stretch>
        </p:blipFill>
        <p:spPr>
          <a:xfrm>
            <a:off x="2901541" y="4848186"/>
            <a:ext cx="630063" cy="630063"/>
          </a:xfrm>
          <a:prstGeom prst="rect">
            <a:avLst/>
          </a:prstGeom>
        </p:spPr>
      </p:pic>
      <p:cxnSp>
        <p:nvCxnSpPr>
          <p:cNvPr id="22" name="Conector Reto 28">
            <a:extLst>
              <a:ext uri="{FF2B5EF4-FFF2-40B4-BE49-F238E27FC236}">
                <a16:creationId xmlns:a16="http://schemas.microsoft.com/office/drawing/2014/main" id="{70960DFF-783C-70FE-C1D2-C1E88FE8CCD9}"/>
              </a:ext>
            </a:extLst>
          </p:cNvPr>
          <p:cNvCxnSpPr>
            <a:cxnSpLocks/>
            <a:stCxn id="57" idx="0"/>
            <a:endCxn id="142" idx="3"/>
          </p:cNvCxnSpPr>
          <p:nvPr/>
        </p:nvCxnSpPr>
        <p:spPr>
          <a:xfrm flipV="1">
            <a:off x="6480463" y="2453388"/>
            <a:ext cx="1050383" cy="2175157"/>
          </a:xfrm>
          <a:prstGeom prst="line">
            <a:avLst/>
          </a:prstGeom>
          <a:ln w="127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Conector Reto 29">
            <a:extLst>
              <a:ext uri="{FF2B5EF4-FFF2-40B4-BE49-F238E27FC236}">
                <a16:creationId xmlns:a16="http://schemas.microsoft.com/office/drawing/2014/main" id="{7DE37DA2-FC86-F753-FCC3-BEFE8389B2A2}"/>
              </a:ext>
            </a:extLst>
          </p:cNvPr>
          <p:cNvCxnSpPr>
            <a:cxnSpLocks/>
            <a:stCxn id="57" idx="0"/>
            <a:endCxn id="140" idx="3"/>
          </p:cNvCxnSpPr>
          <p:nvPr/>
        </p:nvCxnSpPr>
        <p:spPr>
          <a:xfrm flipV="1">
            <a:off x="6480464" y="3134693"/>
            <a:ext cx="1204547" cy="1493851"/>
          </a:xfrm>
          <a:prstGeom prst="line">
            <a:avLst/>
          </a:prstGeom>
          <a:ln w="127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Conector Reto 30">
            <a:extLst>
              <a:ext uri="{FF2B5EF4-FFF2-40B4-BE49-F238E27FC236}">
                <a16:creationId xmlns:a16="http://schemas.microsoft.com/office/drawing/2014/main" id="{2A25A705-01A5-AC35-4F7C-7B09F4492A89}"/>
              </a:ext>
            </a:extLst>
          </p:cNvPr>
          <p:cNvCxnSpPr>
            <a:cxnSpLocks/>
            <a:endCxn id="126" idx="4"/>
          </p:cNvCxnSpPr>
          <p:nvPr/>
        </p:nvCxnSpPr>
        <p:spPr>
          <a:xfrm flipH="1" flipV="1">
            <a:off x="5983489" y="1101287"/>
            <a:ext cx="334520" cy="3062307"/>
          </a:xfrm>
          <a:prstGeom prst="line">
            <a:avLst/>
          </a:prstGeom>
          <a:ln w="127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Conector Reto 31">
            <a:extLst>
              <a:ext uri="{FF2B5EF4-FFF2-40B4-BE49-F238E27FC236}">
                <a16:creationId xmlns:a16="http://schemas.microsoft.com/office/drawing/2014/main" id="{43AE4569-F9FE-1856-BCE9-F4E37CEAA2D6}"/>
              </a:ext>
            </a:extLst>
          </p:cNvPr>
          <p:cNvCxnSpPr>
            <a:cxnSpLocks/>
            <a:stCxn id="55" idx="7"/>
            <a:endCxn id="150" idx="2"/>
          </p:cNvCxnSpPr>
          <p:nvPr/>
        </p:nvCxnSpPr>
        <p:spPr>
          <a:xfrm flipV="1">
            <a:off x="6591541" y="4262496"/>
            <a:ext cx="850600" cy="389771"/>
          </a:xfrm>
          <a:prstGeom prst="line">
            <a:avLst/>
          </a:prstGeom>
          <a:ln w="127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Conector Reto 32">
            <a:extLst>
              <a:ext uri="{FF2B5EF4-FFF2-40B4-BE49-F238E27FC236}">
                <a16:creationId xmlns:a16="http://schemas.microsoft.com/office/drawing/2014/main" id="{0F4946E6-6CAD-D24C-92E2-118698FDC6EE}"/>
              </a:ext>
            </a:extLst>
          </p:cNvPr>
          <p:cNvCxnSpPr>
            <a:cxnSpLocks/>
            <a:stCxn id="138" idx="6"/>
            <a:endCxn id="148" idx="2"/>
          </p:cNvCxnSpPr>
          <p:nvPr/>
        </p:nvCxnSpPr>
        <p:spPr>
          <a:xfrm flipV="1">
            <a:off x="7750715" y="4565073"/>
            <a:ext cx="642220" cy="329431"/>
          </a:xfrm>
          <a:prstGeom prst="line">
            <a:avLst/>
          </a:prstGeom>
          <a:ln w="127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Conector Reto 33">
            <a:extLst>
              <a:ext uri="{FF2B5EF4-FFF2-40B4-BE49-F238E27FC236}">
                <a16:creationId xmlns:a16="http://schemas.microsoft.com/office/drawing/2014/main" id="{1E5CC260-ECAF-6C8B-2229-851632D386E0}"/>
              </a:ext>
            </a:extLst>
          </p:cNvPr>
          <p:cNvCxnSpPr>
            <a:cxnSpLocks/>
            <a:stCxn id="138" idx="6"/>
          </p:cNvCxnSpPr>
          <p:nvPr/>
        </p:nvCxnSpPr>
        <p:spPr>
          <a:xfrm>
            <a:off x="7750717" y="4894502"/>
            <a:ext cx="351105" cy="276415"/>
          </a:xfrm>
          <a:prstGeom prst="line">
            <a:avLst/>
          </a:prstGeom>
          <a:ln w="127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Conector Reto 34">
            <a:extLst>
              <a:ext uri="{FF2B5EF4-FFF2-40B4-BE49-F238E27FC236}">
                <a16:creationId xmlns:a16="http://schemas.microsoft.com/office/drawing/2014/main" id="{9CE8F48D-1EAB-3442-7F14-3A1B851D4D53}"/>
              </a:ext>
            </a:extLst>
          </p:cNvPr>
          <p:cNvCxnSpPr>
            <a:cxnSpLocks/>
            <a:stCxn id="54" idx="4"/>
            <a:endCxn id="37" idx="1"/>
          </p:cNvCxnSpPr>
          <p:nvPr/>
        </p:nvCxnSpPr>
        <p:spPr>
          <a:xfrm>
            <a:off x="6480463" y="4784499"/>
            <a:ext cx="350133" cy="463467"/>
          </a:xfrm>
          <a:prstGeom prst="line">
            <a:avLst/>
          </a:prstGeom>
          <a:ln w="127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Conector Reto 35">
            <a:extLst>
              <a:ext uri="{FF2B5EF4-FFF2-40B4-BE49-F238E27FC236}">
                <a16:creationId xmlns:a16="http://schemas.microsoft.com/office/drawing/2014/main" id="{1A87B548-BBAB-BC2A-DBC9-735FAD369A5A}"/>
              </a:ext>
            </a:extLst>
          </p:cNvPr>
          <p:cNvCxnSpPr>
            <a:cxnSpLocks/>
          </p:cNvCxnSpPr>
          <p:nvPr/>
        </p:nvCxnSpPr>
        <p:spPr>
          <a:xfrm>
            <a:off x="6180804" y="5103157"/>
            <a:ext cx="256179" cy="507179"/>
          </a:xfrm>
          <a:prstGeom prst="line">
            <a:avLst/>
          </a:prstGeom>
          <a:ln w="127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Conector Reto 36">
            <a:extLst>
              <a:ext uri="{FF2B5EF4-FFF2-40B4-BE49-F238E27FC236}">
                <a16:creationId xmlns:a16="http://schemas.microsoft.com/office/drawing/2014/main" id="{B8E2E886-9038-B9ED-6E3F-3822FC25865A}"/>
              </a:ext>
            </a:extLst>
          </p:cNvPr>
          <p:cNvCxnSpPr>
            <a:cxnSpLocks/>
            <a:stCxn id="52" idx="4"/>
            <a:endCxn id="154" idx="0"/>
          </p:cNvCxnSpPr>
          <p:nvPr/>
        </p:nvCxnSpPr>
        <p:spPr>
          <a:xfrm flipH="1">
            <a:off x="5309425" y="5376781"/>
            <a:ext cx="586432" cy="490103"/>
          </a:xfrm>
          <a:prstGeom prst="line">
            <a:avLst/>
          </a:prstGeom>
          <a:ln w="127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Conector Reto 38">
            <a:extLst>
              <a:ext uri="{FF2B5EF4-FFF2-40B4-BE49-F238E27FC236}">
                <a16:creationId xmlns:a16="http://schemas.microsoft.com/office/drawing/2014/main" id="{9E187CC3-8B37-2140-BD67-DF796EA916AD}"/>
              </a:ext>
            </a:extLst>
          </p:cNvPr>
          <p:cNvCxnSpPr>
            <a:cxnSpLocks/>
            <a:stCxn id="56" idx="6"/>
          </p:cNvCxnSpPr>
          <p:nvPr/>
        </p:nvCxnSpPr>
        <p:spPr>
          <a:xfrm flipV="1">
            <a:off x="4126392" y="873555"/>
            <a:ext cx="685981" cy="222853"/>
          </a:xfrm>
          <a:prstGeom prst="line">
            <a:avLst/>
          </a:prstGeom>
          <a:ln w="127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Conector Reto 39">
            <a:extLst>
              <a:ext uri="{FF2B5EF4-FFF2-40B4-BE49-F238E27FC236}">
                <a16:creationId xmlns:a16="http://schemas.microsoft.com/office/drawing/2014/main" id="{67B140FC-2448-47F6-ECC4-E721540B50C6}"/>
              </a:ext>
            </a:extLst>
          </p:cNvPr>
          <p:cNvCxnSpPr>
            <a:cxnSpLocks/>
            <a:endCxn id="120" idx="4"/>
          </p:cNvCxnSpPr>
          <p:nvPr/>
        </p:nvCxnSpPr>
        <p:spPr>
          <a:xfrm flipV="1">
            <a:off x="6318010" y="1429833"/>
            <a:ext cx="341205" cy="2733761"/>
          </a:xfrm>
          <a:prstGeom prst="line">
            <a:avLst/>
          </a:prstGeom>
          <a:ln w="127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Conector Reto 40">
            <a:extLst>
              <a:ext uri="{FF2B5EF4-FFF2-40B4-BE49-F238E27FC236}">
                <a16:creationId xmlns:a16="http://schemas.microsoft.com/office/drawing/2014/main" id="{04436A3C-D7AE-9D2D-1659-E3BBE5F0DBCF}"/>
              </a:ext>
            </a:extLst>
          </p:cNvPr>
          <p:cNvCxnSpPr>
            <a:cxnSpLocks/>
            <a:stCxn id="19" idx="2"/>
            <a:endCxn id="21" idx="0"/>
          </p:cNvCxnSpPr>
          <p:nvPr/>
        </p:nvCxnSpPr>
        <p:spPr>
          <a:xfrm flipH="1">
            <a:off x="3216572" y="4565586"/>
            <a:ext cx="2235" cy="282599"/>
          </a:xfrm>
          <a:prstGeom prst="line">
            <a:avLst/>
          </a:prstGeom>
          <a:ln w="127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Conector Reto 41">
            <a:extLst>
              <a:ext uri="{FF2B5EF4-FFF2-40B4-BE49-F238E27FC236}">
                <a16:creationId xmlns:a16="http://schemas.microsoft.com/office/drawing/2014/main" id="{47D76E3D-B21A-F9B3-204C-7AE5B03DBA9D}"/>
              </a:ext>
            </a:extLst>
          </p:cNvPr>
          <p:cNvCxnSpPr>
            <a:cxnSpLocks/>
            <a:stCxn id="50" idx="1"/>
            <a:endCxn id="19" idx="3"/>
          </p:cNvCxnSpPr>
          <p:nvPr/>
        </p:nvCxnSpPr>
        <p:spPr>
          <a:xfrm flipH="1" flipV="1">
            <a:off x="3533838" y="4250554"/>
            <a:ext cx="2383428" cy="653629"/>
          </a:xfrm>
          <a:prstGeom prst="line">
            <a:avLst/>
          </a:prstGeom>
          <a:ln w="127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35" name="Agrupar 4110">
            <a:extLst>
              <a:ext uri="{FF2B5EF4-FFF2-40B4-BE49-F238E27FC236}">
                <a16:creationId xmlns:a16="http://schemas.microsoft.com/office/drawing/2014/main" id="{D07178D1-E217-3FBE-FE61-3166E14574D0}"/>
              </a:ext>
            </a:extLst>
          </p:cNvPr>
          <p:cNvGrpSpPr/>
          <p:nvPr/>
        </p:nvGrpSpPr>
        <p:grpSpPr>
          <a:xfrm>
            <a:off x="4994025" y="5859849"/>
            <a:ext cx="630063" cy="636355"/>
            <a:chOff x="7102107" y="5899509"/>
            <a:chExt cx="700070" cy="707060"/>
          </a:xfrm>
        </p:grpSpPr>
        <p:pic>
          <p:nvPicPr>
            <p:cNvPr id="153" name="Imagem 15" descr="Uma imagem contendo pessoa, ao ar livre, homem, céu&#10;&#10;Descrição gerada automaticamente">
              <a:extLst>
                <a:ext uri="{FF2B5EF4-FFF2-40B4-BE49-F238E27FC236}">
                  <a16:creationId xmlns:a16="http://schemas.microsoft.com/office/drawing/2014/main" id="{14B061DD-A29B-1658-53F6-03CA38B79D2D}"/>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44000"/>
                      </a14:imgEffect>
                    </a14:imgLayer>
                  </a14:imgProps>
                </a:ext>
                <a:ext uri="{28A0092B-C50C-407E-A947-70E740481C1C}">
                  <a14:useLocalDpi xmlns:a14="http://schemas.microsoft.com/office/drawing/2010/main" val="0"/>
                </a:ext>
              </a:extLst>
            </a:blip>
            <a:stretch>
              <a:fillRect/>
            </a:stretch>
          </p:blipFill>
          <p:spPr>
            <a:xfrm>
              <a:off x="7102107" y="5899509"/>
              <a:ext cx="700070" cy="700070"/>
            </a:xfrm>
            <a:prstGeom prst="rect">
              <a:avLst/>
            </a:prstGeom>
            <a:effectLst>
              <a:outerShdw blurRad="63500" sx="102000" sy="102000" algn="ctr" rotWithShape="0">
                <a:prstClr val="black">
                  <a:alpha val="40000"/>
                </a:prstClr>
              </a:outerShdw>
            </a:effectLst>
          </p:spPr>
        </p:pic>
        <p:sp>
          <p:nvSpPr>
            <p:cNvPr id="154" name="Oval 153">
              <a:extLst>
                <a:ext uri="{FF2B5EF4-FFF2-40B4-BE49-F238E27FC236}">
                  <a16:creationId xmlns:a16="http://schemas.microsoft.com/office/drawing/2014/main" id="{56E2D320-CEB4-E58A-EA7A-C238480E4232}"/>
                </a:ext>
              </a:extLst>
            </p:cNvPr>
            <p:cNvSpPr/>
            <p:nvPr/>
          </p:nvSpPr>
          <p:spPr>
            <a:xfrm>
              <a:off x="7102930" y="5907322"/>
              <a:ext cx="699247" cy="699247"/>
            </a:xfrm>
            <a:prstGeom prst="ellipse">
              <a:avLst/>
            </a:prstGeom>
            <a:no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3" tIns="30863" rIns="61723" bIns="30863" numCol="1" spcCol="0" rtlCol="0" fromWordArt="0" anchor="ctr" anchorCtr="0" forceAA="0" compatLnSpc="1">
              <a:prstTxWarp prst="textNoShape">
                <a:avLst/>
              </a:prstTxWarp>
              <a:noAutofit/>
            </a:bodyPr>
            <a:lstStyle/>
            <a:p>
              <a:pPr algn="ctr"/>
              <a:endParaRPr lang="pt-BR" sz="1216">
                <a:solidFill>
                  <a:schemeClr val="bg1"/>
                </a:solidFill>
              </a:endParaRPr>
            </a:p>
          </p:txBody>
        </p:sp>
      </p:grpSp>
      <p:grpSp>
        <p:nvGrpSpPr>
          <p:cNvPr id="36" name="Agrupar 4111">
            <a:extLst>
              <a:ext uri="{FF2B5EF4-FFF2-40B4-BE49-F238E27FC236}">
                <a16:creationId xmlns:a16="http://schemas.microsoft.com/office/drawing/2014/main" id="{A0D19E04-E3CD-FFDB-746B-5BF6A7F77B7B}"/>
              </a:ext>
            </a:extLst>
          </p:cNvPr>
          <p:cNvGrpSpPr/>
          <p:nvPr/>
        </p:nvGrpSpPr>
        <p:grpSpPr>
          <a:xfrm>
            <a:off x="6250265" y="5598919"/>
            <a:ext cx="629323" cy="636735"/>
            <a:chOff x="7860900" y="5746333"/>
            <a:chExt cx="699247" cy="707483"/>
          </a:xfrm>
        </p:grpSpPr>
        <p:pic>
          <p:nvPicPr>
            <p:cNvPr id="151" name="Imagem 25">
              <a:extLst>
                <a:ext uri="{FF2B5EF4-FFF2-40B4-BE49-F238E27FC236}">
                  <a16:creationId xmlns:a16="http://schemas.microsoft.com/office/drawing/2014/main" id="{BAE76A39-A1A2-EBA1-A84E-F8571F6671C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65349" y="5759018"/>
              <a:ext cx="694798" cy="694798"/>
            </a:xfrm>
            <a:prstGeom prst="rect">
              <a:avLst/>
            </a:prstGeom>
            <a:effectLst>
              <a:outerShdw blurRad="63500" sx="102000" sy="102000" algn="ctr" rotWithShape="0">
                <a:prstClr val="black">
                  <a:alpha val="40000"/>
                </a:prstClr>
              </a:outerShdw>
            </a:effectLst>
          </p:spPr>
        </p:pic>
        <p:sp>
          <p:nvSpPr>
            <p:cNvPr id="152" name="Oval 151">
              <a:extLst>
                <a:ext uri="{FF2B5EF4-FFF2-40B4-BE49-F238E27FC236}">
                  <a16:creationId xmlns:a16="http://schemas.microsoft.com/office/drawing/2014/main" id="{46F602AD-C035-6263-FE55-AF5901571F75}"/>
                </a:ext>
              </a:extLst>
            </p:cNvPr>
            <p:cNvSpPr/>
            <p:nvPr/>
          </p:nvSpPr>
          <p:spPr>
            <a:xfrm>
              <a:off x="7860900" y="5746333"/>
              <a:ext cx="699247" cy="699247"/>
            </a:xfrm>
            <a:prstGeom prst="ellipse">
              <a:avLst/>
            </a:prstGeom>
            <a:no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3" tIns="30863" rIns="61723" bIns="30863" numCol="1" spcCol="0" rtlCol="0" fromWordArt="0" anchor="ctr" anchorCtr="0" forceAA="0" compatLnSpc="1">
              <a:prstTxWarp prst="textNoShape">
                <a:avLst/>
              </a:prstTxWarp>
              <a:noAutofit/>
            </a:bodyPr>
            <a:lstStyle/>
            <a:p>
              <a:pPr algn="ctr"/>
              <a:endParaRPr lang="pt-BR" sz="1216">
                <a:solidFill>
                  <a:schemeClr val="bg1"/>
                </a:solidFill>
              </a:endParaRPr>
            </a:p>
          </p:txBody>
        </p:sp>
      </p:grpSp>
      <p:sp>
        <p:nvSpPr>
          <p:cNvPr id="37" name="Oval 36">
            <a:extLst>
              <a:ext uri="{FF2B5EF4-FFF2-40B4-BE49-F238E27FC236}">
                <a16:creationId xmlns:a16="http://schemas.microsoft.com/office/drawing/2014/main" id="{74C01114-468D-F555-13FE-52E8D244C6F2}"/>
              </a:ext>
            </a:extLst>
          </p:cNvPr>
          <p:cNvSpPr/>
          <p:nvPr/>
        </p:nvSpPr>
        <p:spPr>
          <a:xfrm>
            <a:off x="6738433" y="5155803"/>
            <a:ext cx="629323" cy="629323"/>
          </a:xfrm>
          <a:prstGeom prst="ellipse">
            <a:avLst/>
          </a:prstGeom>
          <a:no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3" tIns="30863" rIns="61723" bIns="30863" numCol="1" spcCol="0" rtlCol="0" fromWordArt="0" anchor="ctr" anchorCtr="0" forceAA="0" compatLnSpc="1">
            <a:prstTxWarp prst="textNoShape">
              <a:avLst/>
            </a:prstTxWarp>
            <a:noAutofit/>
          </a:bodyPr>
          <a:lstStyle/>
          <a:p>
            <a:pPr algn="ctr"/>
            <a:endParaRPr lang="pt-BR" sz="1216">
              <a:solidFill>
                <a:schemeClr val="bg1"/>
              </a:solidFill>
            </a:endParaRPr>
          </a:p>
        </p:txBody>
      </p:sp>
      <p:grpSp>
        <p:nvGrpSpPr>
          <p:cNvPr id="38" name="Agrupar 4112">
            <a:extLst>
              <a:ext uri="{FF2B5EF4-FFF2-40B4-BE49-F238E27FC236}">
                <a16:creationId xmlns:a16="http://schemas.microsoft.com/office/drawing/2014/main" id="{D9F57AF6-5AA2-27D4-CE7C-3B81E1D9CD54}"/>
              </a:ext>
            </a:extLst>
          </p:cNvPr>
          <p:cNvGrpSpPr/>
          <p:nvPr/>
        </p:nvGrpSpPr>
        <p:grpSpPr>
          <a:xfrm>
            <a:off x="7441402" y="3947095"/>
            <a:ext cx="630063" cy="630063"/>
            <a:chOff x="9150617" y="2313214"/>
            <a:chExt cx="700070" cy="700070"/>
          </a:xfrm>
        </p:grpSpPr>
        <p:pic>
          <p:nvPicPr>
            <p:cNvPr id="149" name="Imagem 16">
              <a:extLst>
                <a:ext uri="{FF2B5EF4-FFF2-40B4-BE49-F238E27FC236}">
                  <a16:creationId xmlns:a16="http://schemas.microsoft.com/office/drawing/2014/main" id="{1D26D149-C629-4603-E2B6-CD3F1713FD8B}"/>
                </a:ext>
              </a:extLst>
            </p:cNvPr>
            <p:cNvPicPr>
              <a:picLocks noChangeAspect="1"/>
            </p:cNvPicPr>
            <p:nvPr/>
          </p:nvPicPr>
          <p:blipFill>
            <a:blip r:embed="rId13" cstate="print">
              <a:extLst>
                <a:ext uri="{BEBA8EAE-BF5A-486C-A8C5-ECC9F3942E4B}">
                  <a14:imgProps xmlns:a14="http://schemas.microsoft.com/office/drawing/2010/main">
                    <a14:imgLayer r:embed="rId14">
                      <a14:imgEffect>
                        <a14:sharpenSoften amount="51000"/>
                      </a14:imgEffect>
                      <a14:imgEffect>
                        <a14:brightnessContrast bright="11000"/>
                      </a14:imgEffect>
                    </a14:imgLayer>
                  </a14:imgProps>
                </a:ext>
                <a:ext uri="{28A0092B-C50C-407E-A947-70E740481C1C}">
                  <a14:useLocalDpi xmlns:a14="http://schemas.microsoft.com/office/drawing/2010/main" val="0"/>
                </a:ext>
              </a:extLst>
            </a:blip>
            <a:stretch>
              <a:fillRect/>
            </a:stretch>
          </p:blipFill>
          <p:spPr>
            <a:xfrm>
              <a:off x="9150617" y="2313214"/>
              <a:ext cx="700070" cy="700070"/>
            </a:xfrm>
            <a:prstGeom prst="rect">
              <a:avLst/>
            </a:prstGeom>
            <a:effectLst>
              <a:outerShdw blurRad="63500" sx="102000" sy="102000" algn="ctr" rotWithShape="0">
                <a:prstClr val="black">
                  <a:alpha val="40000"/>
                </a:prstClr>
              </a:outerShdw>
            </a:effectLst>
          </p:spPr>
        </p:pic>
        <p:sp>
          <p:nvSpPr>
            <p:cNvPr id="150" name="Oval 149">
              <a:extLst>
                <a:ext uri="{FF2B5EF4-FFF2-40B4-BE49-F238E27FC236}">
                  <a16:creationId xmlns:a16="http://schemas.microsoft.com/office/drawing/2014/main" id="{4B98A19C-B20D-E6B2-E04C-827861A4539C}"/>
                </a:ext>
              </a:extLst>
            </p:cNvPr>
            <p:cNvSpPr/>
            <p:nvPr/>
          </p:nvSpPr>
          <p:spPr>
            <a:xfrm>
              <a:off x="9151440" y="2314037"/>
              <a:ext cx="699247" cy="699247"/>
            </a:xfrm>
            <a:prstGeom prst="ellipse">
              <a:avLst/>
            </a:prstGeom>
            <a:no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3" tIns="30863" rIns="61723" bIns="30863" numCol="1" spcCol="0" rtlCol="0" fromWordArt="0" anchor="ctr" anchorCtr="0" forceAA="0" compatLnSpc="1">
              <a:prstTxWarp prst="textNoShape">
                <a:avLst/>
              </a:prstTxWarp>
              <a:noAutofit/>
            </a:bodyPr>
            <a:lstStyle/>
            <a:p>
              <a:pPr algn="ctr"/>
              <a:endParaRPr lang="pt-BR" sz="1216">
                <a:solidFill>
                  <a:schemeClr val="bg1"/>
                </a:solidFill>
              </a:endParaRPr>
            </a:p>
          </p:txBody>
        </p:sp>
      </p:grpSp>
      <p:grpSp>
        <p:nvGrpSpPr>
          <p:cNvPr id="39" name="Agrupar 4">
            <a:extLst>
              <a:ext uri="{FF2B5EF4-FFF2-40B4-BE49-F238E27FC236}">
                <a16:creationId xmlns:a16="http://schemas.microsoft.com/office/drawing/2014/main" id="{73E60E7D-B7CF-DB6A-659A-F86EEC618B30}"/>
              </a:ext>
            </a:extLst>
          </p:cNvPr>
          <p:cNvGrpSpPr/>
          <p:nvPr/>
        </p:nvGrpSpPr>
        <p:grpSpPr>
          <a:xfrm>
            <a:off x="8392935" y="4244254"/>
            <a:ext cx="629323" cy="635108"/>
            <a:chOff x="9090100" y="3892223"/>
            <a:chExt cx="700070" cy="706507"/>
          </a:xfrm>
        </p:grpSpPr>
        <p:pic>
          <p:nvPicPr>
            <p:cNvPr id="147" name="Imagem 14" descr="Uma imagem contendo pessoa, ao ar livre, foto, vestindo&#10;&#10;Descrição gerada automaticamente">
              <a:extLst>
                <a:ext uri="{FF2B5EF4-FFF2-40B4-BE49-F238E27FC236}">
                  <a16:creationId xmlns:a16="http://schemas.microsoft.com/office/drawing/2014/main" id="{95CA8D4A-60B4-3E79-9F39-4D9544E504D7}"/>
                </a:ext>
              </a:extLst>
            </p:cNvPr>
            <p:cNvPicPr>
              <a:picLocks noChangeAspect="1"/>
            </p:cNvPicPr>
            <p:nvPr/>
          </p:nvPicPr>
          <p:blipFill>
            <a:blip r:embed="rId15" cstate="print">
              <a:extLst>
                <a:ext uri="{BEBA8EAE-BF5A-486C-A8C5-ECC9F3942E4B}">
                  <a14:imgProps xmlns:a14="http://schemas.microsoft.com/office/drawing/2010/main">
                    <a14:imgLayer r:embed="rId16">
                      <a14:imgEffect>
                        <a14:sharpenSoften amount="100000"/>
                      </a14:imgEffect>
                      <a14:imgEffect>
                        <a14:colorTemperature colorTemp="6904"/>
                      </a14:imgEffect>
                      <a14:imgEffect>
                        <a14:saturation sat="208000"/>
                      </a14:imgEffect>
                      <a14:imgEffect>
                        <a14:brightnessContrast bright="8000"/>
                      </a14:imgEffect>
                    </a14:imgLayer>
                  </a14:imgProps>
                </a:ext>
                <a:ext uri="{28A0092B-C50C-407E-A947-70E740481C1C}">
                  <a14:useLocalDpi xmlns:a14="http://schemas.microsoft.com/office/drawing/2010/main" val="0"/>
                </a:ext>
              </a:extLst>
            </a:blip>
            <a:stretch>
              <a:fillRect/>
            </a:stretch>
          </p:blipFill>
          <p:spPr>
            <a:xfrm>
              <a:off x="9090100" y="3892223"/>
              <a:ext cx="700070" cy="700070"/>
            </a:xfrm>
            <a:prstGeom prst="rect">
              <a:avLst/>
            </a:prstGeom>
            <a:effectLst>
              <a:outerShdw blurRad="63500" sx="102000" sy="102000" algn="ctr" rotWithShape="0">
                <a:prstClr val="black">
                  <a:alpha val="40000"/>
                </a:prstClr>
              </a:outerShdw>
            </a:effectLst>
          </p:spPr>
        </p:pic>
        <p:sp>
          <p:nvSpPr>
            <p:cNvPr id="148" name="Oval 147">
              <a:extLst>
                <a:ext uri="{FF2B5EF4-FFF2-40B4-BE49-F238E27FC236}">
                  <a16:creationId xmlns:a16="http://schemas.microsoft.com/office/drawing/2014/main" id="{EB98FF94-8FF4-3BB7-0929-985D0A1C58F1}"/>
                </a:ext>
              </a:extLst>
            </p:cNvPr>
            <p:cNvSpPr/>
            <p:nvPr/>
          </p:nvSpPr>
          <p:spPr>
            <a:xfrm>
              <a:off x="9090100" y="3899483"/>
              <a:ext cx="699247" cy="699247"/>
            </a:xfrm>
            <a:prstGeom prst="ellipse">
              <a:avLst/>
            </a:prstGeom>
            <a:no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3" tIns="30863" rIns="61723" bIns="30863" numCol="1" spcCol="0" rtlCol="0" fromWordArt="0" anchor="ctr" anchorCtr="0" forceAA="0" compatLnSpc="1">
              <a:prstTxWarp prst="textNoShape">
                <a:avLst/>
              </a:prstTxWarp>
              <a:noAutofit/>
            </a:bodyPr>
            <a:lstStyle/>
            <a:p>
              <a:pPr algn="ctr"/>
              <a:endParaRPr lang="pt-BR" sz="1216">
                <a:solidFill>
                  <a:schemeClr val="bg1"/>
                </a:solidFill>
              </a:endParaRPr>
            </a:p>
          </p:txBody>
        </p:sp>
      </p:grpSp>
      <p:grpSp>
        <p:nvGrpSpPr>
          <p:cNvPr id="40" name="Agrupar 4113">
            <a:extLst>
              <a:ext uri="{FF2B5EF4-FFF2-40B4-BE49-F238E27FC236}">
                <a16:creationId xmlns:a16="http://schemas.microsoft.com/office/drawing/2014/main" id="{5E3C27E9-18A0-80F9-C97F-9D33EE695C60}"/>
              </a:ext>
            </a:extLst>
          </p:cNvPr>
          <p:cNvGrpSpPr/>
          <p:nvPr/>
        </p:nvGrpSpPr>
        <p:grpSpPr>
          <a:xfrm>
            <a:off x="7664556" y="3283383"/>
            <a:ext cx="631917" cy="635856"/>
            <a:chOff x="8917494" y="1550933"/>
            <a:chExt cx="702130" cy="706507"/>
          </a:xfrm>
        </p:grpSpPr>
        <p:pic>
          <p:nvPicPr>
            <p:cNvPr id="145" name="Imagem 26">
              <a:extLst>
                <a:ext uri="{FF2B5EF4-FFF2-40B4-BE49-F238E27FC236}">
                  <a16:creationId xmlns:a16="http://schemas.microsoft.com/office/drawing/2014/main" id="{CCFCD208-5AE4-BDDC-6ED7-B0A00B7870D5}"/>
                </a:ext>
              </a:extLst>
            </p:cNvPr>
            <p:cNvPicPr>
              <a:picLocks noChangeAspect="1"/>
            </p:cNvPicPr>
            <p:nvPr/>
          </p:nvPicPr>
          <p:blipFill>
            <a:blip r:embed="rId17" cstate="print">
              <a:extLst>
                <a:ext uri="{BEBA8EAE-BF5A-486C-A8C5-ECC9F3942E4B}">
                  <a14:imgProps xmlns:a14="http://schemas.microsoft.com/office/drawing/2010/main">
                    <a14:imgLayer r:embed="rId18">
                      <a14:imgEffect>
                        <a14:sharpenSoften amount="38000"/>
                      </a14:imgEffect>
                      <a14:imgEffect>
                        <a14:brightnessContrast bright="21000"/>
                      </a14:imgEffect>
                    </a14:imgLayer>
                  </a14:imgProps>
                </a:ext>
                <a:ext uri="{28A0092B-C50C-407E-A947-70E740481C1C}">
                  <a14:useLocalDpi xmlns:a14="http://schemas.microsoft.com/office/drawing/2010/main" val="0"/>
                </a:ext>
              </a:extLst>
            </a:blip>
            <a:stretch>
              <a:fillRect/>
            </a:stretch>
          </p:blipFill>
          <p:spPr>
            <a:xfrm>
              <a:off x="8917494" y="1557370"/>
              <a:ext cx="700070" cy="700070"/>
            </a:xfrm>
            <a:prstGeom prst="rect">
              <a:avLst/>
            </a:prstGeom>
            <a:effectLst>
              <a:outerShdw blurRad="63500" sx="102000" sy="102000" algn="ctr" rotWithShape="0">
                <a:prstClr val="black">
                  <a:alpha val="40000"/>
                </a:prstClr>
              </a:outerShdw>
            </a:effectLst>
          </p:spPr>
        </p:pic>
        <p:sp>
          <p:nvSpPr>
            <p:cNvPr id="146" name="Oval 145">
              <a:extLst>
                <a:ext uri="{FF2B5EF4-FFF2-40B4-BE49-F238E27FC236}">
                  <a16:creationId xmlns:a16="http://schemas.microsoft.com/office/drawing/2014/main" id="{CDC09DF5-312B-C4B6-57F3-26F15A9A6305}"/>
                </a:ext>
              </a:extLst>
            </p:cNvPr>
            <p:cNvSpPr/>
            <p:nvPr/>
          </p:nvSpPr>
          <p:spPr>
            <a:xfrm>
              <a:off x="8920377" y="1550933"/>
              <a:ext cx="699247" cy="699247"/>
            </a:xfrm>
            <a:prstGeom prst="ellipse">
              <a:avLst/>
            </a:prstGeom>
            <a:no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3" tIns="30863" rIns="61723" bIns="30863" numCol="1" spcCol="0" rtlCol="0" fromWordArt="0" anchor="ctr" anchorCtr="0" forceAA="0" compatLnSpc="1">
              <a:prstTxWarp prst="textNoShape">
                <a:avLst/>
              </a:prstTxWarp>
              <a:noAutofit/>
            </a:bodyPr>
            <a:lstStyle/>
            <a:p>
              <a:pPr algn="ctr"/>
              <a:endParaRPr lang="pt-BR" sz="1216">
                <a:solidFill>
                  <a:schemeClr val="bg1"/>
                </a:solidFill>
              </a:endParaRPr>
            </a:p>
          </p:txBody>
        </p:sp>
      </p:grpSp>
      <p:grpSp>
        <p:nvGrpSpPr>
          <p:cNvPr id="41" name="Agrupar 2">
            <a:extLst>
              <a:ext uri="{FF2B5EF4-FFF2-40B4-BE49-F238E27FC236}">
                <a16:creationId xmlns:a16="http://schemas.microsoft.com/office/drawing/2014/main" id="{29990816-CDAA-0BC9-6469-235FDD2E7BEB}"/>
              </a:ext>
            </a:extLst>
          </p:cNvPr>
          <p:cNvGrpSpPr/>
          <p:nvPr/>
        </p:nvGrpSpPr>
        <p:grpSpPr>
          <a:xfrm>
            <a:off x="8101487" y="4915416"/>
            <a:ext cx="629323" cy="633173"/>
            <a:chOff x="9207692" y="3113196"/>
            <a:chExt cx="699248" cy="703526"/>
          </a:xfrm>
        </p:grpSpPr>
        <p:pic>
          <p:nvPicPr>
            <p:cNvPr id="143" name="Imagem 20" descr="Uma imagem contendo homem, pessoa, janela, parede&#10;&#10;Descrição gerada automaticamente">
              <a:extLst>
                <a:ext uri="{FF2B5EF4-FFF2-40B4-BE49-F238E27FC236}">
                  <a16:creationId xmlns:a16="http://schemas.microsoft.com/office/drawing/2014/main" id="{1CDEC1FC-1D41-95E6-BE9A-AC7081E382BD}"/>
                </a:ext>
              </a:extLst>
            </p:cNvPr>
            <p:cNvPicPr>
              <a:picLocks noChangeAspect="1"/>
            </p:cNvPicPr>
            <p:nvPr/>
          </p:nvPicPr>
          <p:blipFill>
            <a:blip r:embed="rId19" cstate="print">
              <a:extLst>
                <a:ext uri="{BEBA8EAE-BF5A-486C-A8C5-ECC9F3942E4B}">
                  <a14:imgProps xmlns:a14="http://schemas.microsoft.com/office/drawing/2010/main">
                    <a14:imgLayer r:embed="rId20">
                      <a14:imgEffect>
                        <a14:brightnessContrast bright="11000"/>
                      </a14:imgEffect>
                    </a14:imgLayer>
                  </a14:imgProps>
                </a:ext>
                <a:ext uri="{28A0092B-C50C-407E-A947-70E740481C1C}">
                  <a14:useLocalDpi xmlns:a14="http://schemas.microsoft.com/office/drawing/2010/main" val="0"/>
                </a:ext>
              </a:extLst>
            </a:blip>
            <a:stretch>
              <a:fillRect/>
            </a:stretch>
          </p:blipFill>
          <p:spPr>
            <a:xfrm>
              <a:off x="9217627" y="3113196"/>
              <a:ext cx="689313" cy="703526"/>
            </a:xfrm>
            <a:prstGeom prst="rect">
              <a:avLst/>
            </a:prstGeom>
            <a:effectLst>
              <a:outerShdw blurRad="63500" sx="102000" sy="102000" algn="ctr" rotWithShape="0">
                <a:prstClr val="black">
                  <a:alpha val="40000"/>
                </a:prstClr>
              </a:outerShdw>
            </a:effectLst>
          </p:spPr>
        </p:pic>
        <p:sp>
          <p:nvSpPr>
            <p:cNvPr id="144" name="Oval 143">
              <a:extLst>
                <a:ext uri="{FF2B5EF4-FFF2-40B4-BE49-F238E27FC236}">
                  <a16:creationId xmlns:a16="http://schemas.microsoft.com/office/drawing/2014/main" id="{253155A8-4780-69DE-044E-455515880048}"/>
                </a:ext>
              </a:extLst>
            </p:cNvPr>
            <p:cNvSpPr/>
            <p:nvPr/>
          </p:nvSpPr>
          <p:spPr>
            <a:xfrm>
              <a:off x="9207692" y="3117475"/>
              <a:ext cx="699247" cy="699247"/>
            </a:xfrm>
            <a:prstGeom prst="ellipse">
              <a:avLst/>
            </a:prstGeom>
            <a:no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3" tIns="30863" rIns="61723" bIns="30863" numCol="1" spcCol="0" rtlCol="0" fromWordArt="0" anchor="ctr" anchorCtr="0" forceAA="0" compatLnSpc="1">
              <a:prstTxWarp prst="textNoShape">
                <a:avLst/>
              </a:prstTxWarp>
              <a:noAutofit/>
            </a:bodyPr>
            <a:lstStyle/>
            <a:p>
              <a:pPr algn="ctr"/>
              <a:endParaRPr lang="pt-BR" sz="1216">
                <a:solidFill>
                  <a:schemeClr val="bg1"/>
                </a:solidFill>
              </a:endParaRPr>
            </a:p>
          </p:txBody>
        </p:sp>
      </p:grpSp>
      <p:sp>
        <p:nvSpPr>
          <p:cNvPr id="42" name="Oval 41">
            <a:extLst>
              <a:ext uri="{FF2B5EF4-FFF2-40B4-BE49-F238E27FC236}">
                <a16:creationId xmlns:a16="http://schemas.microsoft.com/office/drawing/2014/main" id="{E5D119EA-E800-80A0-FD07-F77571AF4464}"/>
              </a:ext>
            </a:extLst>
          </p:cNvPr>
          <p:cNvSpPr/>
          <p:nvPr/>
        </p:nvSpPr>
        <p:spPr>
          <a:xfrm>
            <a:off x="4812373" y="427220"/>
            <a:ext cx="629323" cy="629323"/>
          </a:xfrm>
          <a:prstGeom prst="ellipse">
            <a:avLst/>
          </a:prstGeom>
          <a:no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3" tIns="30863" rIns="61723" bIns="30863" numCol="1" spcCol="0" rtlCol="0" fromWordArt="0" anchor="ctr" anchorCtr="0" forceAA="0" compatLnSpc="1">
            <a:prstTxWarp prst="textNoShape">
              <a:avLst/>
            </a:prstTxWarp>
            <a:noAutofit/>
          </a:bodyPr>
          <a:lstStyle/>
          <a:p>
            <a:pPr algn="ctr"/>
            <a:endParaRPr lang="pt-BR" sz="1216">
              <a:solidFill>
                <a:schemeClr val="bg1"/>
              </a:solidFill>
            </a:endParaRPr>
          </a:p>
        </p:txBody>
      </p:sp>
      <p:grpSp>
        <p:nvGrpSpPr>
          <p:cNvPr id="43" name="Agrupar 4115">
            <a:extLst>
              <a:ext uri="{FF2B5EF4-FFF2-40B4-BE49-F238E27FC236}">
                <a16:creationId xmlns:a16="http://schemas.microsoft.com/office/drawing/2014/main" id="{340A1403-C088-7ABF-4492-01701A3D49BB}"/>
              </a:ext>
            </a:extLst>
          </p:cNvPr>
          <p:cNvGrpSpPr/>
          <p:nvPr/>
        </p:nvGrpSpPr>
        <p:grpSpPr>
          <a:xfrm>
            <a:off x="7438685" y="1909993"/>
            <a:ext cx="630063" cy="635556"/>
            <a:chOff x="8083857" y="299797"/>
            <a:chExt cx="700070" cy="706174"/>
          </a:xfrm>
        </p:grpSpPr>
        <p:pic>
          <p:nvPicPr>
            <p:cNvPr id="141" name="Imagem 24">
              <a:extLst>
                <a:ext uri="{FF2B5EF4-FFF2-40B4-BE49-F238E27FC236}">
                  <a16:creationId xmlns:a16="http://schemas.microsoft.com/office/drawing/2014/main" id="{B78AB7BB-831D-C1F7-1AB0-BBCD59E3C8C7}"/>
                </a:ext>
              </a:extLst>
            </p:cNvPr>
            <p:cNvPicPr>
              <a:picLocks noChangeAspect="1"/>
            </p:cNvPicPr>
            <p:nvPr/>
          </p:nvPicPr>
          <p:blipFill>
            <a:blip r:embed="rId21" cstate="print">
              <a:extLst>
                <a:ext uri="{BEBA8EAE-BF5A-486C-A8C5-ECC9F3942E4B}">
                  <a14:imgProps xmlns:a14="http://schemas.microsoft.com/office/drawing/2010/main">
                    <a14:imgLayer r:embed="rId22">
                      <a14:imgEffect>
                        <a14:sharpenSoften amount="45000"/>
                      </a14:imgEffect>
                      <a14:imgEffect>
                        <a14:brightnessContrast bright="23000"/>
                      </a14:imgEffect>
                    </a14:imgLayer>
                  </a14:imgProps>
                </a:ext>
                <a:ext uri="{28A0092B-C50C-407E-A947-70E740481C1C}">
                  <a14:useLocalDpi xmlns:a14="http://schemas.microsoft.com/office/drawing/2010/main" val="0"/>
                </a:ext>
              </a:extLst>
            </a:blip>
            <a:stretch>
              <a:fillRect/>
            </a:stretch>
          </p:blipFill>
          <p:spPr>
            <a:xfrm>
              <a:off x="8083857" y="299797"/>
              <a:ext cx="700070" cy="700070"/>
            </a:xfrm>
            <a:prstGeom prst="rect">
              <a:avLst/>
            </a:prstGeom>
            <a:effectLst>
              <a:outerShdw blurRad="63500" sx="102000" sy="102000" algn="ctr" rotWithShape="0">
                <a:prstClr val="black">
                  <a:alpha val="40000"/>
                </a:prstClr>
              </a:outerShdw>
            </a:effectLst>
          </p:spPr>
        </p:pic>
        <p:sp>
          <p:nvSpPr>
            <p:cNvPr id="142" name="Oval 141">
              <a:extLst>
                <a:ext uri="{FF2B5EF4-FFF2-40B4-BE49-F238E27FC236}">
                  <a16:creationId xmlns:a16="http://schemas.microsoft.com/office/drawing/2014/main" id="{CC0A1A14-31CA-3AA4-7798-12978F839E75}"/>
                </a:ext>
              </a:extLst>
            </p:cNvPr>
            <p:cNvSpPr/>
            <p:nvPr/>
          </p:nvSpPr>
          <p:spPr>
            <a:xfrm>
              <a:off x="8083857" y="306724"/>
              <a:ext cx="699247" cy="699247"/>
            </a:xfrm>
            <a:prstGeom prst="ellipse">
              <a:avLst/>
            </a:prstGeom>
            <a:no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3" tIns="30863" rIns="61723" bIns="30863" numCol="1" spcCol="0" rtlCol="0" fromWordArt="0" anchor="ctr" anchorCtr="0" forceAA="0" compatLnSpc="1">
              <a:prstTxWarp prst="textNoShape">
                <a:avLst/>
              </a:prstTxWarp>
              <a:noAutofit/>
            </a:bodyPr>
            <a:lstStyle/>
            <a:p>
              <a:pPr algn="ctr"/>
              <a:endParaRPr lang="pt-BR" sz="1216">
                <a:solidFill>
                  <a:schemeClr val="bg1"/>
                </a:solidFill>
              </a:endParaRPr>
            </a:p>
          </p:txBody>
        </p:sp>
      </p:grpSp>
      <p:grpSp>
        <p:nvGrpSpPr>
          <p:cNvPr id="44" name="Agrupar 4114">
            <a:extLst>
              <a:ext uri="{FF2B5EF4-FFF2-40B4-BE49-F238E27FC236}">
                <a16:creationId xmlns:a16="http://schemas.microsoft.com/office/drawing/2014/main" id="{79815667-DCDE-F41E-A26F-23F7095160E4}"/>
              </a:ext>
            </a:extLst>
          </p:cNvPr>
          <p:cNvGrpSpPr/>
          <p:nvPr/>
        </p:nvGrpSpPr>
        <p:grpSpPr>
          <a:xfrm>
            <a:off x="7592850" y="2587890"/>
            <a:ext cx="637143" cy="638967"/>
            <a:chOff x="8560540" y="891911"/>
            <a:chExt cx="707937" cy="709963"/>
          </a:xfrm>
        </p:grpSpPr>
        <p:pic>
          <p:nvPicPr>
            <p:cNvPr id="139" name="Imagem 21" descr="Uma imagem contendo pessoa, ao ar livre, mulher, sorrindo&#10;&#10;Descrição gerada automaticamente">
              <a:extLst>
                <a:ext uri="{FF2B5EF4-FFF2-40B4-BE49-F238E27FC236}">
                  <a16:creationId xmlns:a16="http://schemas.microsoft.com/office/drawing/2014/main" id="{064F8075-6E7C-9842-D040-51C8674B5324}"/>
                </a:ext>
              </a:extLst>
            </p:cNvPr>
            <p:cNvPicPr>
              <a:picLocks noChangeAspect="1"/>
            </p:cNvPicPr>
            <p:nvPr/>
          </p:nvPicPr>
          <p:blipFill>
            <a:blip r:embed="rId23" cstate="print">
              <a:extLst>
                <a:ext uri="{BEBA8EAE-BF5A-486C-A8C5-ECC9F3942E4B}">
                  <a14:imgProps xmlns:a14="http://schemas.microsoft.com/office/drawing/2010/main">
                    <a14:imgLayer r:embed="rId24">
                      <a14:imgEffect>
                        <a14:sharpenSoften amount="87000"/>
                      </a14:imgEffect>
                    </a14:imgLayer>
                  </a14:imgProps>
                </a:ext>
                <a:ext uri="{28A0092B-C50C-407E-A947-70E740481C1C}">
                  <a14:useLocalDpi xmlns:a14="http://schemas.microsoft.com/office/drawing/2010/main" val="0"/>
                </a:ext>
              </a:extLst>
            </a:blip>
            <a:stretch>
              <a:fillRect/>
            </a:stretch>
          </p:blipFill>
          <p:spPr>
            <a:xfrm>
              <a:off x="8564951" y="891911"/>
              <a:ext cx="703526" cy="703526"/>
            </a:xfrm>
            <a:prstGeom prst="rect">
              <a:avLst/>
            </a:prstGeom>
            <a:effectLst>
              <a:outerShdw blurRad="63500" sx="102000" sy="102000" algn="ctr" rotWithShape="0">
                <a:prstClr val="black">
                  <a:alpha val="40000"/>
                </a:prstClr>
              </a:outerShdw>
            </a:effectLst>
          </p:spPr>
        </p:pic>
        <p:sp>
          <p:nvSpPr>
            <p:cNvPr id="140" name="Oval 139">
              <a:extLst>
                <a:ext uri="{FF2B5EF4-FFF2-40B4-BE49-F238E27FC236}">
                  <a16:creationId xmlns:a16="http://schemas.microsoft.com/office/drawing/2014/main" id="{946280AB-6B0B-42DB-E276-AE9168C23A11}"/>
                </a:ext>
              </a:extLst>
            </p:cNvPr>
            <p:cNvSpPr/>
            <p:nvPr/>
          </p:nvSpPr>
          <p:spPr>
            <a:xfrm>
              <a:off x="8560540" y="902627"/>
              <a:ext cx="699247" cy="699247"/>
            </a:xfrm>
            <a:prstGeom prst="ellipse">
              <a:avLst/>
            </a:prstGeom>
            <a:no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3" tIns="30863" rIns="61723" bIns="30863" numCol="1" spcCol="0" rtlCol="0" fromWordArt="0" anchor="ctr" anchorCtr="0" forceAA="0" compatLnSpc="1">
              <a:prstTxWarp prst="textNoShape">
                <a:avLst/>
              </a:prstTxWarp>
              <a:noAutofit/>
            </a:bodyPr>
            <a:lstStyle/>
            <a:p>
              <a:pPr algn="ctr"/>
              <a:endParaRPr lang="pt-BR" sz="1216">
                <a:solidFill>
                  <a:schemeClr val="bg1"/>
                </a:solidFill>
              </a:endParaRPr>
            </a:p>
          </p:txBody>
        </p:sp>
      </p:grpSp>
      <p:sp>
        <p:nvSpPr>
          <p:cNvPr id="45" name="Oval 44">
            <a:extLst>
              <a:ext uri="{FF2B5EF4-FFF2-40B4-BE49-F238E27FC236}">
                <a16:creationId xmlns:a16="http://schemas.microsoft.com/office/drawing/2014/main" id="{36F32ACC-BF4A-C4B8-1B51-9DDC7454447A}"/>
              </a:ext>
            </a:extLst>
          </p:cNvPr>
          <p:cNvSpPr/>
          <p:nvPr/>
        </p:nvSpPr>
        <p:spPr>
          <a:xfrm>
            <a:off x="2900045" y="3934491"/>
            <a:ext cx="629323" cy="629323"/>
          </a:xfrm>
          <a:prstGeom prst="ellipse">
            <a:avLst/>
          </a:prstGeom>
          <a:no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3" tIns="30863" rIns="61723" bIns="30863" numCol="1" spcCol="0" rtlCol="0" fromWordArt="0" anchor="ctr" anchorCtr="0" forceAA="0" compatLnSpc="1">
            <a:prstTxWarp prst="textNoShape">
              <a:avLst/>
            </a:prstTxWarp>
            <a:noAutofit/>
          </a:bodyPr>
          <a:lstStyle/>
          <a:p>
            <a:pPr algn="ctr"/>
            <a:endParaRPr lang="pt-BR" sz="1216">
              <a:solidFill>
                <a:schemeClr val="bg1"/>
              </a:solidFill>
            </a:endParaRPr>
          </a:p>
        </p:txBody>
      </p:sp>
      <p:sp>
        <p:nvSpPr>
          <p:cNvPr id="46" name="Oval 45">
            <a:extLst>
              <a:ext uri="{FF2B5EF4-FFF2-40B4-BE49-F238E27FC236}">
                <a16:creationId xmlns:a16="http://schemas.microsoft.com/office/drawing/2014/main" id="{F0C9ABEA-B249-2657-C6C8-8DF48ECBBAB4}"/>
              </a:ext>
            </a:extLst>
          </p:cNvPr>
          <p:cNvSpPr/>
          <p:nvPr/>
        </p:nvSpPr>
        <p:spPr>
          <a:xfrm>
            <a:off x="2917725" y="4841141"/>
            <a:ext cx="629323" cy="629323"/>
          </a:xfrm>
          <a:prstGeom prst="ellipse">
            <a:avLst/>
          </a:prstGeom>
          <a:no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3" tIns="30863" rIns="61723" bIns="30863" numCol="1" spcCol="0" rtlCol="0" fromWordArt="0" anchor="ctr" anchorCtr="0" forceAA="0" compatLnSpc="1">
            <a:prstTxWarp prst="textNoShape">
              <a:avLst/>
            </a:prstTxWarp>
            <a:noAutofit/>
          </a:bodyPr>
          <a:lstStyle/>
          <a:p>
            <a:pPr algn="ctr"/>
            <a:endParaRPr lang="pt-BR" sz="1216">
              <a:solidFill>
                <a:schemeClr val="bg1"/>
              </a:solidFill>
            </a:endParaRPr>
          </a:p>
        </p:txBody>
      </p:sp>
      <p:sp>
        <p:nvSpPr>
          <p:cNvPr id="47" name="Forma Livre 56">
            <a:extLst>
              <a:ext uri="{FF2B5EF4-FFF2-40B4-BE49-F238E27FC236}">
                <a16:creationId xmlns:a16="http://schemas.microsoft.com/office/drawing/2014/main" id="{7C98BC9A-D9E6-B719-2733-FF161F30F96F}"/>
              </a:ext>
            </a:extLst>
          </p:cNvPr>
          <p:cNvSpPr/>
          <p:nvPr/>
        </p:nvSpPr>
        <p:spPr>
          <a:xfrm>
            <a:off x="4090965" y="1125823"/>
            <a:ext cx="2375715" cy="3580756"/>
          </a:xfrm>
          <a:custGeom>
            <a:avLst/>
            <a:gdLst>
              <a:gd name="connsiteX0" fmla="*/ 2639683 w 2639683"/>
              <a:gd name="connsiteY0" fmla="*/ 3907766 h 3978618"/>
              <a:gd name="connsiteX1" fmla="*/ 2320505 w 2639683"/>
              <a:gd name="connsiteY1" fmla="*/ 3864634 h 3978618"/>
              <a:gd name="connsiteX2" fmla="*/ 1544128 w 2639683"/>
              <a:gd name="connsiteY2" fmla="*/ 2838090 h 3978618"/>
              <a:gd name="connsiteX3" fmla="*/ 0 w 2639683"/>
              <a:gd name="connsiteY3" fmla="*/ 0 h 3978618"/>
            </a:gdLst>
            <a:ahLst/>
            <a:cxnLst>
              <a:cxn ang="0">
                <a:pos x="connsiteX0" y="connsiteY0"/>
              </a:cxn>
              <a:cxn ang="0">
                <a:pos x="connsiteX1" y="connsiteY1"/>
              </a:cxn>
              <a:cxn ang="0">
                <a:pos x="connsiteX2" y="connsiteY2"/>
              </a:cxn>
              <a:cxn ang="0">
                <a:pos x="connsiteX3" y="connsiteY3"/>
              </a:cxn>
            </a:cxnLst>
            <a:rect l="l" t="t" r="r" b="b"/>
            <a:pathLst>
              <a:path w="2639683" h="3978618">
                <a:moveTo>
                  <a:pt x="2639683" y="3907766"/>
                </a:moveTo>
                <a:cubicBezTo>
                  <a:pt x="2571390" y="3975339"/>
                  <a:pt x="2503097" y="4042913"/>
                  <a:pt x="2320505" y="3864634"/>
                </a:cubicBezTo>
                <a:cubicBezTo>
                  <a:pt x="2137913" y="3686355"/>
                  <a:pt x="1930879" y="3482196"/>
                  <a:pt x="1544128" y="2838090"/>
                </a:cubicBezTo>
                <a:cubicBezTo>
                  <a:pt x="1157377" y="2193984"/>
                  <a:pt x="578688" y="1096992"/>
                  <a:pt x="0" y="0"/>
                </a:cubicBezTo>
              </a:path>
            </a:pathLst>
          </a:custGeom>
          <a:noFill/>
          <a:ln>
            <a:solidFill>
              <a:schemeClr val="accent2"/>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20">
              <a:solidFill>
                <a:schemeClr val="bg1"/>
              </a:solidFill>
            </a:endParaRPr>
          </a:p>
        </p:txBody>
      </p:sp>
      <p:sp>
        <p:nvSpPr>
          <p:cNvPr id="48" name="Forma Livre 57">
            <a:extLst>
              <a:ext uri="{FF2B5EF4-FFF2-40B4-BE49-F238E27FC236}">
                <a16:creationId xmlns:a16="http://schemas.microsoft.com/office/drawing/2014/main" id="{C9640E9C-7E88-F0FA-6D72-9D72D8D81D8C}"/>
              </a:ext>
            </a:extLst>
          </p:cNvPr>
          <p:cNvSpPr/>
          <p:nvPr/>
        </p:nvSpPr>
        <p:spPr>
          <a:xfrm>
            <a:off x="6128041" y="4734037"/>
            <a:ext cx="387275" cy="369121"/>
          </a:xfrm>
          <a:custGeom>
            <a:avLst/>
            <a:gdLst>
              <a:gd name="connsiteX0" fmla="*/ 430306 w 430306"/>
              <a:gd name="connsiteY0" fmla="*/ 0 h 410135"/>
              <a:gd name="connsiteX1" fmla="*/ 248770 w 430306"/>
              <a:gd name="connsiteY1" fmla="*/ 282388 h 410135"/>
              <a:gd name="connsiteX2" fmla="*/ 0 w 430306"/>
              <a:gd name="connsiteY2" fmla="*/ 410135 h 410135"/>
            </a:gdLst>
            <a:ahLst/>
            <a:cxnLst>
              <a:cxn ang="0">
                <a:pos x="connsiteX0" y="connsiteY0"/>
              </a:cxn>
              <a:cxn ang="0">
                <a:pos x="connsiteX1" y="connsiteY1"/>
              </a:cxn>
              <a:cxn ang="0">
                <a:pos x="connsiteX2" y="connsiteY2"/>
              </a:cxn>
            </a:cxnLst>
            <a:rect l="l" t="t" r="r" b="b"/>
            <a:pathLst>
              <a:path w="430306" h="410135">
                <a:moveTo>
                  <a:pt x="430306" y="0"/>
                </a:moveTo>
                <a:cubicBezTo>
                  <a:pt x="375397" y="107016"/>
                  <a:pt x="320488" y="214032"/>
                  <a:pt x="248770" y="282388"/>
                </a:cubicBezTo>
                <a:cubicBezTo>
                  <a:pt x="177052" y="350744"/>
                  <a:pt x="88526" y="380439"/>
                  <a:pt x="0" y="410135"/>
                </a:cubicBezTo>
              </a:path>
            </a:pathLst>
          </a:custGeom>
          <a:noFill/>
          <a:ln>
            <a:solidFill>
              <a:srgbClr val="0096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20">
              <a:solidFill>
                <a:schemeClr val="bg1"/>
              </a:solidFill>
            </a:endParaRPr>
          </a:p>
        </p:txBody>
      </p:sp>
      <p:sp>
        <p:nvSpPr>
          <p:cNvPr id="49" name="Forma Livre 58">
            <a:extLst>
              <a:ext uri="{FF2B5EF4-FFF2-40B4-BE49-F238E27FC236}">
                <a16:creationId xmlns:a16="http://schemas.microsoft.com/office/drawing/2014/main" id="{A429F695-2E29-B422-9DE0-92B46810694B}"/>
              </a:ext>
            </a:extLst>
          </p:cNvPr>
          <p:cNvSpPr/>
          <p:nvPr/>
        </p:nvSpPr>
        <p:spPr>
          <a:xfrm>
            <a:off x="5885997" y="4721934"/>
            <a:ext cx="641425" cy="617220"/>
          </a:xfrm>
          <a:custGeom>
            <a:avLst/>
            <a:gdLst>
              <a:gd name="connsiteX0" fmla="*/ 712694 w 712694"/>
              <a:gd name="connsiteY0" fmla="*/ 0 h 685800"/>
              <a:gd name="connsiteX1" fmla="*/ 342900 w 712694"/>
              <a:gd name="connsiteY1" fmla="*/ 262218 h 685800"/>
              <a:gd name="connsiteX2" fmla="*/ 94129 w 712694"/>
              <a:gd name="connsiteY2" fmla="*/ 490818 h 685800"/>
              <a:gd name="connsiteX3" fmla="*/ 0 w 712694"/>
              <a:gd name="connsiteY3" fmla="*/ 685800 h 685800"/>
            </a:gdLst>
            <a:ahLst/>
            <a:cxnLst>
              <a:cxn ang="0">
                <a:pos x="connsiteX0" y="connsiteY0"/>
              </a:cxn>
              <a:cxn ang="0">
                <a:pos x="connsiteX1" y="connsiteY1"/>
              </a:cxn>
              <a:cxn ang="0">
                <a:pos x="connsiteX2" y="connsiteY2"/>
              </a:cxn>
              <a:cxn ang="0">
                <a:pos x="connsiteX3" y="connsiteY3"/>
              </a:cxn>
            </a:cxnLst>
            <a:rect l="l" t="t" r="r" b="b"/>
            <a:pathLst>
              <a:path w="712694" h="685800">
                <a:moveTo>
                  <a:pt x="712694" y="0"/>
                </a:moveTo>
                <a:cubicBezTo>
                  <a:pt x="579344" y="90207"/>
                  <a:pt x="445994" y="180415"/>
                  <a:pt x="342900" y="262218"/>
                </a:cubicBezTo>
                <a:cubicBezTo>
                  <a:pt x="239806" y="344021"/>
                  <a:pt x="151279" y="420221"/>
                  <a:pt x="94129" y="490818"/>
                </a:cubicBezTo>
                <a:cubicBezTo>
                  <a:pt x="36979" y="561415"/>
                  <a:pt x="18489" y="623607"/>
                  <a:pt x="0" y="685800"/>
                </a:cubicBezTo>
              </a:path>
            </a:pathLst>
          </a:custGeom>
          <a:noFill/>
          <a:ln w="12700">
            <a:solidFill>
              <a:srgbClr val="0096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20">
              <a:solidFill>
                <a:schemeClr val="bg1"/>
              </a:solidFill>
            </a:endParaRPr>
          </a:p>
        </p:txBody>
      </p:sp>
      <p:sp>
        <p:nvSpPr>
          <p:cNvPr id="50" name="Oval 49">
            <a:extLst>
              <a:ext uri="{FF2B5EF4-FFF2-40B4-BE49-F238E27FC236}">
                <a16:creationId xmlns:a16="http://schemas.microsoft.com/office/drawing/2014/main" id="{D5490C97-6BCB-9761-C5F9-4500915B77B4}"/>
              </a:ext>
            </a:extLst>
          </p:cNvPr>
          <p:cNvSpPr/>
          <p:nvPr/>
        </p:nvSpPr>
        <p:spPr>
          <a:xfrm>
            <a:off x="5904531" y="4891449"/>
            <a:ext cx="86959" cy="86959"/>
          </a:xfrm>
          <a:prstGeom prst="ellipse">
            <a:avLst/>
          </a:prstGeom>
          <a:solidFill>
            <a:schemeClr val="accent4"/>
          </a:solidFill>
          <a:ln w="3175">
            <a:solidFill>
              <a:schemeClr val="accent4"/>
            </a:solidFill>
          </a:ln>
          <a:effectLst>
            <a:outerShdw blurRad="63500" sx="102000" sy="102000" algn="c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3" tIns="30863" rIns="61723" bIns="30863" numCol="1" spcCol="0" rtlCol="0" fromWordArt="0" anchor="ctr" anchorCtr="0" forceAA="0" compatLnSpc="1">
            <a:prstTxWarp prst="textNoShape">
              <a:avLst/>
            </a:prstTxWarp>
            <a:noAutofit/>
          </a:bodyPr>
          <a:lstStyle/>
          <a:p>
            <a:pPr algn="ctr"/>
            <a:endParaRPr lang="pt-BR" sz="1216">
              <a:solidFill>
                <a:schemeClr val="bg1"/>
              </a:solidFill>
            </a:endParaRPr>
          </a:p>
        </p:txBody>
      </p:sp>
      <p:sp>
        <p:nvSpPr>
          <p:cNvPr id="51" name="Oval 50">
            <a:extLst>
              <a:ext uri="{FF2B5EF4-FFF2-40B4-BE49-F238E27FC236}">
                <a16:creationId xmlns:a16="http://schemas.microsoft.com/office/drawing/2014/main" id="{91AA3749-60EF-112D-7623-B7A889985BE2}"/>
              </a:ext>
            </a:extLst>
          </p:cNvPr>
          <p:cNvSpPr/>
          <p:nvPr/>
        </p:nvSpPr>
        <p:spPr>
          <a:xfrm>
            <a:off x="6093846" y="5053438"/>
            <a:ext cx="86959" cy="86959"/>
          </a:xfrm>
          <a:prstGeom prst="ellipse">
            <a:avLst/>
          </a:prstGeom>
          <a:solidFill>
            <a:srgbClr val="0096FF"/>
          </a:solidFill>
          <a:ln w="3175">
            <a:noFill/>
          </a:ln>
          <a:effectLst>
            <a:outerShdw blurRad="63500" sx="102000" sy="102000" algn="c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3" tIns="30863" rIns="61723" bIns="30863" numCol="1" spcCol="0" rtlCol="0" fromWordArt="0" anchor="ctr" anchorCtr="0" forceAA="0" compatLnSpc="1">
            <a:prstTxWarp prst="textNoShape">
              <a:avLst/>
            </a:prstTxWarp>
            <a:noAutofit/>
          </a:bodyPr>
          <a:lstStyle/>
          <a:p>
            <a:pPr algn="ctr"/>
            <a:endParaRPr lang="pt-BR" sz="1216">
              <a:solidFill>
                <a:schemeClr val="bg1"/>
              </a:solidFill>
            </a:endParaRPr>
          </a:p>
        </p:txBody>
      </p:sp>
      <p:sp>
        <p:nvSpPr>
          <p:cNvPr id="52" name="Oval 51">
            <a:extLst>
              <a:ext uri="{FF2B5EF4-FFF2-40B4-BE49-F238E27FC236}">
                <a16:creationId xmlns:a16="http://schemas.microsoft.com/office/drawing/2014/main" id="{8F1DC593-03C6-08FE-8C2E-51B0E58A073F}"/>
              </a:ext>
            </a:extLst>
          </p:cNvPr>
          <p:cNvSpPr/>
          <p:nvPr/>
        </p:nvSpPr>
        <p:spPr>
          <a:xfrm>
            <a:off x="5852378" y="5289822"/>
            <a:ext cx="86959" cy="86959"/>
          </a:xfrm>
          <a:prstGeom prst="ellipse">
            <a:avLst/>
          </a:prstGeom>
          <a:solidFill>
            <a:srgbClr val="0096FF"/>
          </a:solidFill>
          <a:ln w="3175">
            <a:noFill/>
          </a:ln>
          <a:effectLst>
            <a:outerShdw blurRad="63500" sx="102000" sy="102000" algn="c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3" tIns="30863" rIns="61723" bIns="30863" numCol="1" spcCol="0" rtlCol="0" fromWordArt="0" anchor="ctr" anchorCtr="0" forceAA="0" compatLnSpc="1">
            <a:prstTxWarp prst="textNoShape">
              <a:avLst/>
            </a:prstTxWarp>
            <a:noAutofit/>
          </a:bodyPr>
          <a:lstStyle/>
          <a:p>
            <a:pPr algn="ctr"/>
            <a:endParaRPr lang="pt-BR" sz="1216">
              <a:solidFill>
                <a:schemeClr val="bg1"/>
              </a:solidFill>
            </a:endParaRPr>
          </a:p>
        </p:txBody>
      </p:sp>
      <p:sp>
        <p:nvSpPr>
          <p:cNvPr id="53" name="Oval 52">
            <a:extLst>
              <a:ext uri="{FF2B5EF4-FFF2-40B4-BE49-F238E27FC236}">
                <a16:creationId xmlns:a16="http://schemas.microsoft.com/office/drawing/2014/main" id="{3D08738B-01F9-7579-3FA4-D2D2B85D7EBA}"/>
              </a:ext>
            </a:extLst>
          </p:cNvPr>
          <p:cNvSpPr/>
          <p:nvPr/>
        </p:nvSpPr>
        <p:spPr>
          <a:xfrm>
            <a:off x="5757218" y="4921427"/>
            <a:ext cx="86959" cy="86959"/>
          </a:xfrm>
          <a:prstGeom prst="ellipse">
            <a:avLst/>
          </a:prstGeom>
          <a:solidFill>
            <a:schemeClr val="accent4"/>
          </a:solidFill>
          <a:ln w="3175">
            <a:solidFill>
              <a:schemeClr val="accent4"/>
            </a:solidFill>
          </a:ln>
          <a:effectLst>
            <a:outerShdw blurRad="63500" sx="102000" sy="102000" algn="c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3" tIns="30863" rIns="61723" bIns="30863" numCol="1" spcCol="0" rtlCol="0" fromWordArt="0" anchor="ctr" anchorCtr="0" forceAA="0" compatLnSpc="1">
            <a:prstTxWarp prst="textNoShape">
              <a:avLst/>
            </a:prstTxWarp>
            <a:noAutofit/>
          </a:bodyPr>
          <a:lstStyle/>
          <a:p>
            <a:pPr algn="ctr"/>
            <a:endParaRPr lang="pt-BR" sz="1216">
              <a:solidFill>
                <a:schemeClr val="bg1"/>
              </a:solidFill>
            </a:endParaRPr>
          </a:p>
        </p:txBody>
      </p:sp>
      <p:sp>
        <p:nvSpPr>
          <p:cNvPr id="54" name="Oval 53">
            <a:extLst>
              <a:ext uri="{FF2B5EF4-FFF2-40B4-BE49-F238E27FC236}">
                <a16:creationId xmlns:a16="http://schemas.microsoft.com/office/drawing/2014/main" id="{37D7CD27-52A8-CD77-DCD9-DEF3D824E454}"/>
              </a:ext>
            </a:extLst>
          </p:cNvPr>
          <p:cNvSpPr/>
          <p:nvPr/>
        </p:nvSpPr>
        <p:spPr>
          <a:xfrm>
            <a:off x="6436983" y="4697541"/>
            <a:ext cx="86959" cy="86959"/>
          </a:xfrm>
          <a:prstGeom prst="ellipse">
            <a:avLst/>
          </a:prstGeom>
          <a:solidFill>
            <a:srgbClr val="0096FF"/>
          </a:solidFill>
          <a:ln w="3175">
            <a:noFill/>
          </a:ln>
          <a:effectLst>
            <a:outerShdw blurRad="63500" sx="102000" sy="102000" algn="c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3" tIns="30863" rIns="61723" bIns="30863" numCol="1" spcCol="0" rtlCol="0" fromWordArt="0" anchor="ctr" anchorCtr="0" forceAA="0" compatLnSpc="1">
            <a:prstTxWarp prst="textNoShape">
              <a:avLst/>
            </a:prstTxWarp>
            <a:noAutofit/>
          </a:bodyPr>
          <a:lstStyle/>
          <a:p>
            <a:pPr algn="ctr"/>
            <a:endParaRPr lang="pt-BR" sz="1216">
              <a:solidFill>
                <a:schemeClr val="bg1"/>
              </a:solidFill>
            </a:endParaRPr>
          </a:p>
        </p:txBody>
      </p:sp>
      <p:sp>
        <p:nvSpPr>
          <p:cNvPr id="55" name="Oval 54">
            <a:extLst>
              <a:ext uri="{FF2B5EF4-FFF2-40B4-BE49-F238E27FC236}">
                <a16:creationId xmlns:a16="http://schemas.microsoft.com/office/drawing/2014/main" id="{05631840-1F45-125C-4181-B6001070028B}"/>
              </a:ext>
            </a:extLst>
          </p:cNvPr>
          <p:cNvSpPr/>
          <p:nvPr/>
        </p:nvSpPr>
        <p:spPr>
          <a:xfrm>
            <a:off x="6517318" y="4639533"/>
            <a:ext cx="86959" cy="86959"/>
          </a:xfrm>
          <a:prstGeom prst="ellipse">
            <a:avLst/>
          </a:prstGeom>
          <a:solidFill>
            <a:srgbClr val="FF0000"/>
          </a:solidFill>
          <a:ln w="3175">
            <a:noFill/>
          </a:ln>
          <a:effectLst>
            <a:outerShdw blurRad="63500" sx="102000" sy="102000" algn="c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3" tIns="30863" rIns="61723" bIns="30863" numCol="1" spcCol="0" rtlCol="0" fromWordArt="0" anchor="ctr" anchorCtr="0" forceAA="0" compatLnSpc="1">
            <a:prstTxWarp prst="textNoShape">
              <a:avLst/>
            </a:prstTxWarp>
            <a:noAutofit/>
          </a:bodyPr>
          <a:lstStyle/>
          <a:p>
            <a:pPr algn="ctr"/>
            <a:endParaRPr lang="pt-BR" sz="1216">
              <a:solidFill>
                <a:schemeClr val="bg1"/>
              </a:solidFill>
            </a:endParaRPr>
          </a:p>
        </p:txBody>
      </p:sp>
      <p:sp>
        <p:nvSpPr>
          <p:cNvPr id="56" name="Oval 55">
            <a:extLst>
              <a:ext uri="{FF2B5EF4-FFF2-40B4-BE49-F238E27FC236}">
                <a16:creationId xmlns:a16="http://schemas.microsoft.com/office/drawing/2014/main" id="{35F4B081-CC39-EAAD-935F-4BE2999E8712}"/>
              </a:ext>
            </a:extLst>
          </p:cNvPr>
          <p:cNvSpPr/>
          <p:nvPr/>
        </p:nvSpPr>
        <p:spPr>
          <a:xfrm>
            <a:off x="4039434" y="1052929"/>
            <a:ext cx="86959" cy="86959"/>
          </a:xfrm>
          <a:prstGeom prst="ellipse">
            <a:avLst/>
          </a:prstGeom>
          <a:solidFill>
            <a:schemeClr val="accent4"/>
          </a:solidFill>
          <a:ln w="3175">
            <a:solidFill>
              <a:schemeClr val="accent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3" tIns="30863" rIns="61723" bIns="30863" numCol="1" spcCol="0" rtlCol="0" fromWordArt="0" anchor="ctr" anchorCtr="0" forceAA="0" compatLnSpc="1">
            <a:prstTxWarp prst="textNoShape">
              <a:avLst/>
            </a:prstTxWarp>
            <a:noAutofit/>
          </a:bodyPr>
          <a:lstStyle/>
          <a:p>
            <a:pPr algn="ctr"/>
            <a:endParaRPr lang="pt-BR" sz="1216">
              <a:solidFill>
                <a:schemeClr val="bg1"/>
              </a:solidFill>
            </a:endParaRPr>
          </a:p>
        </p:txBody>
      </p:sp>
      <p:sp>
        <p:nvSpPr>
          <p:cNvPr id="57" name="Oval 56">
            <a:extLst>
              <a:ext uri="{FF2B5EF4-FFF2-40B4-BE49-F238E27FC236}">
                <a16:creationId xmlns:a16="http://schemas.microsoft.com/office/drawing/2014/main" id="{77F5CAB7-EF05-2FD2-9FF7-1DBD9A05D2D2}"/>
              </a:ext>
            </a:extLst>
          </p:cNvPr>
          <p:cNvSpPr/>
          <p:nvPr/>
        </p:nvSpPr>
        <p:spPr>
          <a:xfrm>
            <a:off x="6436985" y="4628546"/>
            <a:ext cx="86959" cy="86959"/>
          </a:xfrm>
          <a:prstGeom prst="ellipse">
            <a:avLst/>
          </a:prstGeom>
          <a:solidFill>
            <a:srgbClr val="FF0000"/>
          </a:solidFill>
          <a:ln w="3175">
            <a:noFill/>
          </a:ln>
          <a:effectLst>
            <a:outerShdw blurRad="63500" sx="102000" sy="102000" algn="c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3" tIns="30863" rIns="61723" bIns="30863" numCol="1" spcCol="0" rtlCol="0" fromWordArt="0" anchor="ctr" anchorCtr="0" forceAA="0" compatLnSpc="1">
            <a:prstTxWarp prst="textNoShape">
              <a:avLst/>
            </a:prstTxWarp>
            <a:noAutofit/>
          </a:bodyPr>
          <a:lstStyle/>
          <a:p>
            <a:pPr algn="ctr"/>
            <a:endParaRPr lang="pt-BR" sz="1216">
              <a:solidFill>
                <a:schemeClr val="bg1"/>
              </a:solidFill>
            </a:endParaRPr>
          </a:p>
        </p:txBody>
      </p:sp>
      <p:sp>
        <p:nvSpPr>
          <p:cNvPr id="58" name="Oval 57">
            <a:extLst>
              <a:ext uri="{FF2B5EF4-FFF2-40B4-BE49-F238E27FC236}">
                <a16:creationId xmlns:a16="http://schemas.microsoft.com/office/drawing/2014/main" id="{1DB2A353-E799-9705-F224-4E72B4D8AC18}"/>
              </a:ext>
            </a:extLst>
          </p:cNvPr>
          <p:cNvSpPr/>
          <p:nvPr/>
        </p:nvSpPr>
        <p:spPr>
          <a:xfrm>
            <a:off x="6473839" y="4684559"/>
            <a:ext cx="86959" cy="86959"/>
          </a:xfrm>
          <a:prstGeom prst="ellipse">
            <a:avLst/>
          </a:prstGeom>
          <a:solidFill>
            <a:srgbClr val="FF0000"/>
          </a:solidFill>
          <a:ln w="3175">
            <a:noFill/>
          </a:ln>
          <a:effectLst>
            <a:outerShdw blurRad="63500" sx="102000" sy="102000" algn="c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3" tIns="30863" rIns="61723" bIns="30863" numCol="1" spcCol="0" rtlCol="0" fromWordArt="0" anchor="ctr" anchorCtr="0" forceAA="0" compatLnSpc="1">
            <a:prstTxWarp prst="textNoShape">
              <a:avLst/>
            </a:prstTxWarp>
            <a:noAutofit/>
          </a:bodyPr>
          <a:lstStyle/>
          <a:p>
            <a:pPr algn="ctr"/>
            <a:endParaRPr lang="pt-BR" sz="1216">
              <a:solidFill>
                <a:schemeClr val="bg1"/>
              </a:solidFill>
            </a:endParaRPr>
          </a:p>
        </p:txBody>
      </p:sp>
      <p:grpSp>
        <p:nvGrpSpPr>
          <p:cNvPr id="59" name="Agrupar 70">
            <a:extLst>
              <a:ext uri="{FF2B5EF4-FFF2-40B4-BE49-F238E27FC236}">
                <a16:creationId xmlns:a16="http://schemas.microsoft.com/office/drawing/2014/main" id="{DC9957F7-E57B-55E0-559B-F319175CC643}"/>
              </a:ext>
            </a:extLst>
          </p:cNvPr>
          <p:cNvGrpSpPr/>
          <p:nvPr/>
        </p:nvGrpSpPr>
        <p:grpSpPr>
          <a:xfrm>
            <a:off x="7121393" y="4579840"/>
            <a:ext cx="629323" cy="629323"/>
            <a:chOff x="9337760" y="4251562"/>
            <a:chExt cx="699247" cy="699248"/>
          </a:xfrm>
        </p:grpSpPr>
        <p:pic>
          <p:nvPicPr>
            <p:cNvPr id="137" name="Imagem 71" descr="Uma imagem contendo homem, espelho, interior, foto&#10;&#10;Descrição gerada automaticamente">
              <a:extLst>
                <a:ext uri="{FF2B5EF4-FFF2-40B4-BE49-F238E27FC236}">
                  <a16:creationId xmlns:a16="http://schemas.microsoft.com/office/drawing/2014/main" id="{F985033B-A196-13DB-8D9E-EB79A6A7CEEA}"/>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337760" y="4251562"/>
              <a:ext cx="699247" cy="699247"/>
            </a:xfrm>
            <a:prstGeom prst="rect">
              <a:avLst/>
            </a:prstGeom>
          </p:spPr>
        </p:pic>
        <p:sp>
          <p:nvSpPr>
            <p:cNvPr id="138" name="Oval 137">
              <a:extLst>
                <a:ext uri="{FF2B5EF4-FFF2-40B4-BE49-F238E27FC236}">
                  <a16:creationId xmlns:a16="http://schemas.microsoft.com/office/drawing/2014/main" id="{A5AD933B-A336-B78B-BBA2-2C089BAB3E8B}"/>
                </a:ext>
              </a:extLst>
            </p:cNvPr>
            <p:cNvSpPr/>
            <p:nvPr/>
          </p:nvSpPr>
          <p:spPr>
            <a:xfrm>
              <a:off x="9337760" y="4251563"/>
              <a:ext cx="699247" cy="699247"/>
            </a:xfrm>
            <a:prstGeom prst="ellipse">
              <a:avLst/>
            </a:prstGeom>
            <a:no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3" tIns="30863" rIns="61723" bIns="30863" numCol="1" spcCol="0" rtlCol="0" fromWordArt="0" anchor="ctr" anchorCtr="0" forceAA="0" compatLnSpc="1">
              <a:prstTxWarp prst="textNoShape">
                <a:avLst/>
              </a:prstTxWarp>
              <a:noAutofit/>
            </a:bodyPr>
            <a:lstStyle/>
            <a:p>
              <a:pPr algn="ctr"/>
              <a:endParaRPr lang="pt-BR" sz="1216">
                <a:solidFill>
                  <a:schemeClr val="bg1"/>
                </a:solidFill>
              </a:endParaRPr>
            </a:p>
          </p:txBody>
        </p:sp>
      </p:grpSp>
      <p:cxnSp>
        <p:nvCxnSpPr>
          <p:cNvPr id="60" name="Conector Reto 73">
            <a:extLst>
              <a:ext uri="{FF2B5EF4-FFF2-40B4-BE49-F238E27FC236}">
                <a16:creationId xmlns:a16="http://schemas.microsoft.com/office/drawing/2014/main" id="{30A4A672-6D0A-D2F4-92AD-8192E2B0128E}"/>
              </a:ext>
            </a:extLst>
          </p:cNvPr>
          <p:cNvCxnSpPr>
            <a:cxnSpLocks/>
            <a:stCxn id="58" idx="6"/>
          </p:cNvCxnSpPr>
          <p:nvPr/>
        </p:nvCxnSpPr>
        <p:spPr>
          <a:xfrm>
            <a:off x="6560797" y="4728039"/>
            <a:ext cx="573331" cy="58991"/>
          </a:xfrm>
          <a:prstGeom prst="line">
            <a:avLst/>
          </a:prstGeom>
          <a:ln w="127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1" name="CaixaDeTexto 5">
            <a:extLst>
              <a:ext uri="{FF2B5EF4-FFF2-40B4-BE49-F238E27FC236}">
                <a16:creationId xmlns:a16="http://schemas.microsoft.com/office/drawing/2014/main" id="{CFB92D05-F66B-918D-D821-4F838FCC30B1}"/>
              </a:ext>
            </a:extLst>
          </p:cNvPr>
          <p:cNvSpPr txBox="1"/>
          <p:nvPr/>
        </p:nvSpPr>
        <p:spPr>
          <a:xfrm>
            <a:off x="3727622" y="555279"/>
            <a:ext cx="1091966" cy="230832"/>
          </a:xfrm>
          <a:prstGeom prst="rect">
            <a:avLst/>
          </a:prstGeom>
          <a:noFill/>
        </p:spPr>
        <p:txBody>
          <a:bodyPr wrap="none" rtlCol="0">
            <a:spAutoFit/>
          </a:bodyPr>
          <a:lstStyle/>
          <a:p>
            <a:pPr algn="ctr"/>
            <a:r>
              <a:rPr lang="pt-BR" sz="900" dirty="0">
                <a:ln w="0"/>
                <a:effectLst>
                  <a:outerShdw blurRad="38100" dist="19050" dir="2700000" algn="tl" rotWithShape="0">
                    <a:schemeClr val="dk1">
                      <a:alpha val="40000"/>
                    </a:schemeClr>
                  </a:outerShdw>
                </a:effectLst>
              </a:rPr>
              <a:t>PINAKI SARDER</a:t>
            </a:r>
          </a:p>
        </p:txBody>
      </p:sp>
      <p:pic>
        <p:nvPicPr>
          <p:cNvPr id="62" name="Imagem 4102" descr="Reflexo de mulher em frente a espelho redondo&#10;&#10;Descrição gerada automaticamente">
            <a:extLst>
              <a:ext uri="{FF2B5EF4-FFF2-40B4-BE49-F238E27FC236}">
                <a16:creationId xmlns:a16="http://schemas.microsoft.com/office/drawing/2014/main" id="{8B72A967-33A4-C677-277A-EA894B44B06E}"/>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726669" y="5545189"/>
            <a:ext cx="629323" cy="629323"/>
          </a:xfrm>
          <a:prstGeom prst="rect">
            <a:avLst/>
          </a:prstGeom>
        </p:spPr>
      </p:pic>
      <p:grpSp>
        <p:nvGrpSpPr>
          <p:cNvPr id="63" name="Agrupar 4104">
            <a:extLst>
              <a:ext uri="{FF2B5EF4-FFF2-40B4-BE49-F238E27FC236}">
                <a16:creationId xmlns:a16="http://schemas.microsoft.com/office/drawing/2014/main" id="{128F6F11-740E-8B5A-BAC8-3E18510DCEEF}"/>
              </a:ext>
            </a:extLst>
          </p:cNvPr>
          <p:cNvGrpSpPr/>
          <p:nvPr/>
        </p:nvGrpSpPr>
        <p:grpSpPr>
          <a:xfrm>
            <a:off x="9249165" y="4244253"/>
            <a:ext cx="629323" cy="629323"/>
            <a:chOff x="10281860" y="1540542"/>
            <a:chExt cx="1092043" cy="1092043"/>
          </a:xfrm>
        </p:grpSpPr>
        <p:pic>
          <p:nvPicPr>
            <p:cNvPr id="135" name="Imagem 4100" descr="Foto de rosto de homem visto de perto&#10;&#10;Descrição gerada automaticamente">
              <a:extLst>
                <a:ext uri="{FF2B5EF4-FFF2-40B4-BE49-F238E27FC236}">
                  <a16:creationId xmlns:a16="http://schemas.microsoft.com/office/drawing/2014/main" id="{675B99BA-D016-5B93-F17D-DD58E40E203C}"/>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305114" y="1571507"/>
              <a:ext cx="1035102" cy="1035102"/>
            </a:xfrm>
            <a:prstGeom prst="rect">
              <a:avLst/>
            </a:prstGeom>
            <a:effectLst>
              <a:outerShdw blurRad="63500" sx="102000" sy="102000" algn="ctr" rotWithShape="0">
                <a:prstClr val="black">
                  <a:alpha val="40000"/>
                </a:prstClr>
              </a:outerShdw>
            </a:effectLst>
          </p:spPr>
        </p:pic>
        <p:sp>
          <p:nvSpPr>
            <p:cNvPr id="136" name="Oval 135">
              <a:extLst>
                <a:ext uri="{FF2B5EF4-FFF2-40B4-BE49-F238E27FC236}">
                  <a16:creationId xmlns:a16="http://schemas.microsoft.com/office/drawing/2014/main" id="{8E365B17-8CD6-E5C2-1A2D-F436DF5050A0}"/>
                </a:ext>
              </a:extLst>
            </p:cNvPr>
            <p:cNvSpPr/>
            <p:nvPr/>
          </p:nvSpPr>
          <p:spPr>
            <a:xfrm>
              <a:off x="10281860" y="1540542"/>
              <a:ext cx="1092043" cy="1092043"/>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20">
                <a:solidFill>
                  <a:schemeClr val="bg1"/>
                </a:solidFill>
              </a:endParaRPr>
            </a:p>
          </p:txBody>
        </p:sp>
      </p:grpSp>
      <p:grpSp>
        <p:nvGrpSpPr>
          <p:cNvPr id="64" name="Agrupar 4109">
            <a:extLst>
              <a:ext uri="{FF2B5EF4-FFF2-40B4-BE49-F238E27FC236}">
                <a16:creationId xmlns:a16="http://schemas.microsoft.com/office/drawing/2014/main" id="{26F31099-2EA2-F290-A4C3-1137E9B44994}"/>
              </a:ext>
            </a:extLst>
          </p:cNvPr>
          <p:cNvGrpSpPr/>
          <p:nvPr/>
        </p:nvGrpSpPr>
        <p:grpSpPr>
          <a:xfrm>
            <a:off x="5651414" y="5885461"/>
            <a:ext cx="629749" cy="629323"/>
            <a:chOff x="9917668" y="1754569"/>
            <a:chExt cx="2163981" cy="2162518"/>
          </a:xfrm>
        </p:grpSpPr>
        <p:pic>
          <p:nvPicPr>
            <p:cNvPr id="133" name="Imagem 4107" descr="Pessoa posando para foto com chapéu&#10;&#10;Descrição gerada automaticamente">
              <a:extLst>
                <a:ext uri="{FF2B5EF4-FFF2-40B4-BE49-F238E27FC236}">
                  <a16:creationId xmlns:a16="http://schemas.microsoft.com/office/drawing/2014/main" id="{B230C26F-2489-C253-EBC9-3BE5BBC80782}"/>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932887" y="1764960"/>
              <a:ext cx="2148762" cy="2148762"/>
            </a:xfrm>
            <a:prstGeom prst="rect">
              <a:avLst/>
            </a:prstGeom>
          </p:spPr>
        </p:pic>
        <p:sp>
          <p:nvSpPr>
            <p:cNvPr id="134" name="Oval 133">
              <a:extLst>
                <a:ext uri="{FF2B5EF4-FFF2-40B4-BE49-F238E27FC236}">
                  <a16:creationId xmlns:a16="http://schemas.microsoft.com/office/drawing/2014/main" id="{9C54827D-EEEB-4246-E6B3-54D42DDF80FC}"/>
                </a:ext>
              </a:extLst>
            </p:cNvPr>
            <p:cNvSpPr/>
            <p:nvPr/>
          </p:nvSpPr>
          <p:spPr>
            <a:xfrm>
              <a:off x="9917668" y="1754569"/>
              <a:ext cx="2162518" cy="2162518"/>
            </a:xfrm>
            <a:prstGeom prst="ellipse">
              <a:avLst/>
            </a:prstGeom>
            <a:no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20">
                <a:solidFill>
                  <a:schemeClr val="bg1"/>
                </a:solidFill>
              </a:endParaRPr>
            </a:p>
          </p:txBody>
        </p:sp>
      </p:grpSp>
      <p:cxnSp>
        <p:nvCxnSpPr>
          <p:cNvPr id="67" name="Conector Reto 112">
            <a:extLst>
              <a:ext uri="{FF2B5EF4-FFF2-40B4-BE49-F238E27FC236}">
                <a16:creationId xmlns:a16="http://schemas.microsoft.com/office/drawing/2014/main" id="{F4E383B7-55C6-3C0E-46F9-BFF35C4EDA8F}"/>
              </a:ext>
            </a:extLst>
          </p:cNvPr>
          <p:cNvCxnSpPr>
            <a:cxnSpLocks/>
            <a:stCxn id="55" idx="6"/>
          </p:cNvCxnSpPr>
          <p:nvPr/>
        </p:nvCxnSpPr>
        <p:spPr>
          <a:xfrm flipV="1">
            <a:off x="6604277" y="3783222"/>
            <a:ext cx="1145700" cy="899791"/>
          </a:xfrm>
          <a:prstGeom prst="line">
            <a:avLst/>
          </a:prstGeom>
          <a:ln w="127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8" name="Conector Reto 121">
            <a:extLst>
              <a:ext uri="{FF2B5EF4-FFF2-40B4-BE49-F238E27FC236}">
                <a16:creationId xmlns:a16="http://schemas.microsoft.com/office/drawing/2014/main" id="{6D7F7271-4056-3528-2BC9-324EEE4437FC}"/>
              </a:ext>
            </a:extLst>
          </p:cNvPr>
          <p:cNvCxnSpPr>
            <a:cxnSpLocks/>
            <a:stCxn id="136" idx="2"/>
            <a:endCxn id="148" idx="6"/>
          </p:cNvCxnSpPr>
          <p:nvPr/>
        </p:nvCxnSpPr>
        <p:spPr>
          <a:xfrm flipH="1">
            <a:off x="9021519" y="4558915"/>
            <a:ext cx="227648" cy="6156"/>
          </a:xfrm>
          <a:prstGeom prst="line">
            <a:avLst/>
          </a:prstGeom>
          <a:ln w="127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9" name="Conector Reto 122">
            <a:extLst>
              <a:ext uri="{FF2B5EF4-FFF2-40B4-BE49-F238E27FC236}">
                <a16:creationId xmlns:a16="http://schemas.microsoft.com/office/drawing/2014/main" id="{10D4370E-3E2C-484E-7258-8CD21F6FC195}"/>
              </a:ext>
            </a:extLst>
          </p:cNvPr>
          <p:cNvCxnSpPr>
            <a:cxnSpLocks/>
            <a:stCxn id="62" idx="0"/>
            <a:endCxn id="138" idx="6"/>
          </p:cNvCxnSpPr>
          <p:nvPr/>
        </p:nvCxnSpPr>
        <p:spPr>
          <a:xfrm flipH="1" flipV="1">
            <a:off x="7750717" y="4894502"/>
            <a:ext cx="290615" cy="650687"/>
          </a:xfrm>
          <a:prstGeom prst="line">
            <a:avLst/>
          </a:prstGeom>
          <a:ln w="127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0" name="Conector Reto 127">
            <a:extLst>
              <a:ext uri="{FF2B5EF4-FFF2-40B4-BE49-F238E27FC236}">
                <a16:creationId xmlns:a16="http://schemas.microsoft.com/office/drawing/2014/main" id="{B952CCE2-E3E0-7366-A0B7-44FACACFFC4D}"/>
              </a:ext>
            </a:extLst>
          </p:cNvPr>
          <p:cNvCxnSpPr>
            <a:cxnSpLocks/>
            <a:stCxn id="7" idx="1"/>
            <a:endCxn id="146" idx="6"/>
          </p:cNvCxnSpPr>
          <p:nvPr/>
        </p:nvCxnSpPr>
        <p:spPr>
          <a:xfrm flipH="1" flipV="1">
            <a:off x="8296473" y="3598045"/>
            <a:ext cx="2676135" cy="1679551"/>
          </a:xfrm>
          <a:prstGeom prst="line">
            <a:avLst/>
          </a:prstGeom>
          <a:ln w="127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1" name="Conector Reto 128">
            <a:extLst>
              <a:ext uri="{FF2B5EF4-FFF2-40B4-BE49-F238E27FC236}">
                <a16:creationId xmlns:a16="http://schemas.microsoft.com/office/drawing/2014/main" id="{28755A2F-8FE8-3D2C-73AE-BA074BD6D561}"/>
              </a:ext>
            </a:extLst>
          </p:cNvPr>
          <p:cNvCxnSpPr>
            <a:cxnSpLocks/>
            <a:stCxn id="133" idx="0"/>
            <a:endCxn id="51" idx="4"/>
          </p:cNvCxnSpPr>
          <p:nvPr/>
        </p:nvCxnSpPr>
        <p:spPr>
          <a:xfrm flipV="1">
            <a:off x="5968502" y="5140396"/>
            <a:ext cx="168823" cy="748091"/>
          </a:xfrm>
          <a:prstGeom prst="line">
            <a:avLst/>
          </a:prstGeom>
          <a:ln w="127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2" name="Conector Reto 129">
            <a:extLst>
              <a:ext uri="{FF2B5EF4-FFF2-40B4-BE49-F238E27FC236}">
                <a16:creationId xmlns:a16="http://schemas.microsoft.com/office/drawing/2014/main" id="{025D6B08-EA7E-6324-DC11-42063B422C47}"/>
              </a:ext>
            </a:extLst>
          </p:cNvPr>
          <p:cNvCxnSpPr>
            <a:cxnSpLocks/>
            <a:stCxn id="131" idx="2"/>
            <a:endCxn id="146" idx="6"/>
          </p:cNvCxnSpPr>
          <p:nvPr/>
        </p:nvCxnSpPr>
        <p:spPr>
          <a:xfrm flipH="1" flipV="1">
            <a:off x="8296472" y="3598043"/>
            <a:ext cx="2699605" cy="676376"/>
          </a:xfrm>
          <a:prstGeom prst="line">
            <a:avLst/>
          </a:prstGeom>
          <a:ln w="127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73" name="Agrupar 4148">
            <a:extLst>
              <a:ext uri="{FF2B5EF4-FFF2-40B4-BE49-F238E27FC236}">
                <a16:creationId xmlns:a16="http://schemas.microsoft.com/office/drawing/2014/main" id="{9D5EE051-4A0E-0682-5E51-1A0F91A68CD7}"/>
              </a:ext>
            </a:extLst>
          </p:cNvPr>
          <p:cNvGrpSpPr/>
          <p:nvPr/>
        </p:nvGrpSpPr>
        <p:grpSpPr>
          <a:xfrm>
            <a:off x="8019107" y="1103311"/>
            <a:ext cx="630063" cy="630064"/>
            <a:chOff x="4120492" y="2975478"/>
            <a:chExt cx="700070" cy="700071"/>
          </a:xfrm>
        </p:grpSpPr>
        <p:pic>
          <p:nvPicPr>
            <p:cNvPr id="129" name="Imagem 4147" descr="Foto editada de pessoa sorrindo&#10;&#10;Descrição gerada automaticamente">
              <a:extLst>
                <a:ext uri="{FF2B5EF4-FFF2-40B4-BE49-F238E27FC236}">
                  <a16:creationId xmlns:a16="http://schemas.microsoft.com/office/drawing/2014/main" id="{0AB49B4D-BD16-7AB6-A6EA-18566B808F45}"/>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122371" y="2975478"/>
              <a:ext cx="676537" cy="694821"/>
            </a:xfrm>
            <a:prstGeom prst="rect">
              <a:avLst/>
            </a:prstGeom>
          </p:spPr>
        </p:pic>
        <p:sp>
          <p:nvSpPr>
            <p:cNvPr id="130" name="Oval 129">
              <a:extLst>
                <a:ext uri="{FF2B5EF4-FFF2-40B4-BE49-F238E27FC236}">
                  <a16:creationId xmlns:a16="http://schemas.microsoft.com/office/drawing/2014/main" id="{FBC06C71-4040-E3FB-BA2C-E6D68574CB08}"/>
                </a:ext>
              </a:extLst>
            </p:cNvPr>
            <p:cNvSpPr/>
            <p:nvPr/>
          </p:nvSpPr>
          <p:spPr>
            <a:xfrm>
              <a:off x="4120492" y="2975479"/>
              <a:ext cx="700070" cy="70007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20">
                <a:solidFill>
                  <a:schemeClr val="bg1"/>
                </a:solidFill>
              </a:endParaRPr>
            </a:p>
          </p:txBody>
        </p:sp>
      </p:grpSp>
      <p:grpSp>
        <p:nvGrpSpPr>
          <p:cNvPr id="74" name="Agrupar 4151">
            <a:extLst>
              <a:ext uri="{FF2B5EF4-FFF2-40B4-BE49-F238E27FC236}">
                <a16:creationId xmlns:a16="http://schemas.microsoft.com/office/drawing/2014/main" id="{669EAABC-0458-F77D-23BB-7E2C4CF9E96D}"/>
              </a:ext>
            </a:extLst>
          </p:cNvPr>
          <p:cNvGrpSpPr/>
          <p:nvPr/>
        </p:nvGrpSpPr>
        <p:grpSpPr>
          <a:xfrm>
            <a:off x="8448942" y="1659546"/>
            <a:ext cx="580156" cy="580156"/>
            <a:chOff x="5861049" y="3025682"/>
            <a:chExt cx="644618" cy="644618"/>
          </a:xfrm>
        </p:grpSpPr>
        <p:pic>
          <p:nvPicPr>
            <p:cNvPr id="127" name="Imagem 4150" descr="Rosto de homem sorrindo&#10;&#10;Descrição gerada automaticamente">
              <a:extLst>
                <a:ext uri="{FF2B5EF4-FFF2-40B4-BE49-F238E27FC236}">
                  <a16:creationId xmlns:a16="http://schemas.microsoft.com/office/drawing/2014/main" id="{0D12D110-8E22-3597-111C-F9A08C9640CD}"/>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861049" y="3026754"/>
              <a:ext cx="626611" cy="643546"/>
            </a:xfrm>
            <a:prstGeom prst="rect">
              <a:avLst/>
            </a:prstGeom>
          </p:spPr>
        </p:pic>
        <p:sp>
          <p:nvSpPr>
            <p:cNvPr id="128" name="Oval 127">
              <a:extLst>
                <a:ext uri="{FF2B5EF4-FFF2-40B4-BE49-F238E27FC236}">
                  <a16:creationId xmlns:a16="http://schemas.microsoft.com/office/drawing/2014/main" id="{D06CA308-2FF5-3C49-B1BD-2B145119932F}"/>
                </a:ext>
              </a:extLst>
            </p:cNvPr>
            <p:cNvSpPr/>
            <p:nvPr/>
          </p:nvSpPr>
          <p:spPr>
            <a:xfrm>
              <a:off x="5861049" y="3025682"/>
              <a:ext cx="644618" cy="64461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20">
                <a:solidFill>
                  <a:schemeClr val="bg1"/>
                </a:solidFill>
              </a:endParaRPr>
            </a:p>
          </p:txBody>
        </p:sp>
      </p:grpSp>
      <p:cxnSp>
        <p:nvCxnSpPr>
          <p:cNvPr id="75" name="Conector Reto 149">
            <a:extLst>
              <a:ext uri="{FF2B5EF4-FFF2-40B4-BE49-F238E27FC236}">
                <a16:creationId xmlns:a16="http://schemas.microsoft.com/office/drawing/2014/main" id="{7D041383-A7E6-1FDC-30CF-76EFBD9B9F42}"/>
              </a:ext>
            </a:extLst>
          </p:cNvPr>
          <p:cNvCxnSpPr>
            <a:cxnSpLocks/>
            <a:endCxn id="141" idx="3"/>
          </p:cNvCxnSpPr>
          <p:nvPr/>
        </p:nvCxnSpPr>
        <p:spPr>
          <a:xfrm flipH="1">
            <a:off x="8068747" y="1749143"/>
            <a:ext cx="206581" cy="475880"/>
          </a:xfrm>
          <a:prstGeom prst="line">
            <a:avLst/>
          </a:prstGeom>
          <a:ln w="127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6" name="Conector Reto 150">
            <a:extLst>
              <a:ext uri="{FF2B5EF4-FFF2-40B4-BE49-F238E27FC236}">
                <a16:creationId xmlns:a16="http://schemas.microsoft.com/office/drawing/2014/main" id="{252731D6-AC62-2E44-17E8-0F6005D8F907}"/>
              </a:ext>
            </a:extLst>
          </p:cNvPr>
          <p:cNvCxnSpPr>
            <a:cxnSpLocks/>
          </p:cNvCxnSpPr>
          <p:nvPr/>
        </p:nvCxnSpPr>
        <p:spPr>
          <a:xfrm flipH="1">
            <a:off x="8089676" y="2045995"/>
            <a:ext cx="348973" cy="193708"/>
          </a:xfrm>
          <a:prstGeom prst="line">
            <a:avLst/>
          </a:prstGeom>
          <a:ln w="127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77" name="Imagem 6" descr="Mulher com óculos de grau&#10;&#10;Descrição gerada automaticamente">
            <a:extLst>
              <a:ext uri="{FF2B5EF4-FFF2-40B4-BE49-F238E27FC236}">
                <a16:creationId xmlns:a16="http://schemas.microsoft.com/office/drawing/2014/main" id="{2B9EE513-56FB-23ED-C42F-1BD52B7AD5A4}"/>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8659830" y="2231071"/>
            <a:ext cx="563951" cy="563951"/>
          </a:xfrm>
          <a:prstGeom prst="rect">
            <a:avLst/>
          </a:prstGeom>
        </p:spPr>
      </p:pic>
      <p:sp>
        <p:nvSpPr>
          <p:cNvPr id="78" name="Oval 77">
            <a:extLst>
              <a:ext uri="{FF2B5EF4-FFF2-40B4-BE49-F238E27FC236}">
                <a16:creationId xmlns:a16="http://schemas.microsoft.com/office/drawing/2014/main" id="{DBEFCAC7-7D1D-7524-AF39-6678CDED2E39}"/>
              </a:ext>
            </a:extLst>
          </p:cNvPr>
          <p:cNvSpPr/>
          <p:nvPr/>
        </p:nvSpPr>
        <p:spPr>
          <a:xfrm>
            <a:off x="8658135" y="2220027"/>
            <a:ext cx="574996" cy="574996"/>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20">
              <a:solidFill>
                <a:schemeClr val="bg1"/>
              </a:solidFill>
            </a:endParaRPr>
          </a:p>
        </p:txBody>
      </p:sp>
      <p:cxnSp>
        <p:nvCxnSpPr>
          <p:cNvPr id="79" name="Conector Reto 115">
            <a:extLst>
              <a:ext uri="{FF2B5EF4-FFF2-40B4-BE49-F238E27FC236}">
                <a16:creationId xmlns:a16="http://schemas.microsoft.com/office/drawing/2014/main" id="{38CAA873-83AD-04CA-249F-317DBE634173}"/>
              </a:ext>
            </a:extLst>
          </p:cNvPr>
          <p:cNvCxnSpPr>
            <a:cxnSpLocks/>
            <a:stCxn id="78" idx="2"/>
            <a:endCxn id="142" idx="6"/>
          </p:cNvCxnSpPr>
          <p:nvPr/>
        </p:nvCxnSpPr>
        <p:spPr>
          <a:xfrm flipH="1" flipV="1">
            <a:off x="8068005" y="2230889"/>
            <a:ext cx="590131" cy="276636"/>
          </a:xfrm>
          <a:prstGeom prst="line">
            <a:avLst/>
          </a:prstGeom>
          <a:ln w="127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80" name="Agrupar 4106">
            <a:extLst>
              <a:ext uri="{FF2B5EF4-FFF2-40B4-BE49-F238E27FC236}">
                <a16:creationId xmlns:a16="http://schemas.microsoft.com/office/drawing/2014/main" id="{03052775-5FB1-65B6-1B6F-C0C6DCEAA63D}"/>
              </a:ext>
            </a:extLst>
          </p:cNvPr>
          <p:cNvGrpSpPr/>
          <p:nvPr/>
        </p:nvGrpSpPr>
        <p:grpSpPr>
          <a:xfrm>
            <a:off x="4951394" y="471223"/>
            <a:ext cx="1347126" cy="899364"/>
            <a:chOff x="5822515" y="467771"/>
            <a:chExt cx="1496808" cy="999292"/>
          </a:xfrm>
        </p:grpSpPr>
        <p:grpSp>
          <p:nvGrpSpPr>
            <p:cNvPr id="123" name="Agrupar 4121">
              <a:extLst>
                <a:ext uri="{FF2B5EF4-FFF2-40B4-BE49-F238E27FC236}">
                  <a16:creationId xmlns:a16="http://schemas.microsoft.com/office/drawing/2014/main" id="{A40793DF-74F1-725D-994C-1ECDD15F6E40}"/>
                </a:ext>
              </a:extLst>
            </p:cNvPr>
            <p:cNvGrpSpPr/>
            <p:nvPr/>
          </p:nvGrpSpPr>
          <p:grpSpPr>
            <a:xfrm>
              <a:off x="6619253" y="467771"/>
              <a:ext cx="700070" cy="700070"/>
              <a:chOff x="3140025" y="3560937"/>
              <a:chExt cx="700070" cy="700070"/>
            </a:xfrm>
          </p:grpSpPr>
          <p:pic>
            <p:nvPicPr>
              <p:cNvPr id="125" name="Imagem 4119" descr="Homem de terno e gravata&#10;&#10;Descrição gerada automaticamente">
                <a:extLst>
                  <a:ext uri="{FF2B5EF4-FFF2-40B4-BE49-F238E27FC236}">
                    <a16:creationId xmlns:a16="http://schemas.microsoft.com/office/drawing/2014/main" id="{80121FE4-2FBD-1793-7F18-3B5F02412524}"/>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140025" y="3560937"/>
                <a:ext cx="700070" cy="700070"/>
              </a:xfrm>
              <a:prstGeom prst="rect">
                <a:avLst/>
              </a:prstGeom>
            </p:spPr>
          </p:pic>
          <p:sp>
            <p:nvSpPr>
              <p:cNvPr id="126" name="Oval 125">
                <a:extLst>
                  <a:ext uri="{FF2B5EF4-FFF2-40B4-BE49-F238E27FC236}">
                    <a16:creationId xmlns:a16="http://schemas.microsoft.com/office/drawing/2014/main" id="{296EB635-28F7-12BA-AD30-AD2A22B8A4AC}"/>
                  </a:ext>
                </a:extLst>
              </p:cNvPr>
              <p:cNvSpPr/>
              <p:nvPr/>
            </p:nvSpPr>
            <p:spPr>
              <a:xfrm>
                <a:off x="3140025" y="3560937"/>
                <a:ext cx="700070" cy="70007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20">
                  <a:solidFill>
                    <a:schemeClr val="bg1"/>
                  </a:solidFill>
                </a:endParaRPr>
              </a:p>
            </p:txBody>
          </p:sp>
        </p:grpSp>
        <p:sp>
          <p:nvSpPr>
            <p:cNvPr id="124" name="CaixaDeTexto 4096">
              <a:extLst>
                <a:ext uri="{FF2B5EF4-FFF2-40B4-BE49-F238E27FC236}">
                  <a16:creationId xmlns:a16="http://schemas.microsoft.com/office/drawing/2014/main" id="{DF4DBA41-55D3-6B16-990A-EB48CF7ED766}"/>
                </a:ext>
              </a:extLst>
            </p:cNvPr>
            <p:cNvSpPr txBox="1"/>
            <p:nvPr/>
          </p:nvSpPr>
          <p:spPr>
            <a:xfrm>
              <a:off x="5822515" y="1210583"/>
              <a:ext cx="1280979" cy="256480"/>
            </a:xfrm>
            <a:prstGeom prst="rect">
              <a:avLst/>
            </a:prstGeom>
            <a:noFill/>
          </p:spPr>
          <p:txBody>
            <a:bodyPr wrap="none" rtlCol="0">
              <a:spAutoFit/>
            </a:bodyPr>
            <a:lstStyle/>
            <a:p>
              <a:pPr algn="ctr"/>
              <a:r>
                <a:rPr lang="pt-BR" sz="900" dirty="0">
                  <a:ln w="0"/>
                  <a:effectLst>
                    <a:outerShdw blurRad="38100" dist="19050" dir="2700000" algn="tl" rotWithShape="0">
                      <a:schemeClr val="dk1">
                        <a:alpha val="40000"/>
                      </a:schemeClr>
                    </a:outerShdw>
                  </a:effectLst>
                </a:rPr>
                <a:t>RODRIGO VERAS</a:t>
              </a:r>
            </a:p>
          </p:txBody>
        </p:sp>
      </p:grpSp>
      <p:grpSp>
        <p:nvGrpSpPr>
          <p:cNvPr id="81" name="Agrupar 4116">
            <a:extLst>
              <a:ext uri="{FF2B5EF4-FFF2-40B4-BE49-F238E27FC236}">
                <a16:creationId xmlns:a16="http://schemas.microsoft.com/office/drawing/2014/main" id="{9143BDC5-820C-10CD-7602-EF9851A9C499}"/>
              </a:ext>
            </a:extLst>
          </p:cNvPr>
          <p:cNvGrpSpPr/>
          <p:nvPr/>
        </p:nvGrpSpPr>
        <p:grpSpPr>
          <a:xfrm>
            <a:off x="5502203" y="786259"/>
            <a:ext cx="2071241" cy="762555"/>
            <a:chOff x="6189075" y="996941"/>
            <a:chExt cx="2301379" cy="847282"/>
          </a:xfrm>
        </p:grpSpPr>
        <p:pic>
          <p:nvPicPr>
            <p:cNvPr id="119" name="Imagem 23" descr="Uma imagem contendo pessoa, interior, foto, mulher&#10;&#10;Descrição gerada automaticamente">
              <a:extLst>
                <a:ext uri="{FF2B5EF4-FFF2-40B4-BE49-F238E27FC236}">
                  <a16:creationId xmlns:a16="http://schemas.microsoft.com/office/drawing/2014/main" id="{7D04F69F-CDC0-AE1D-DF1F-F2CC08A293CD}"/>
                </a:ext>
              </a:extLst>
            </p:cNvPr>
            <p:cNvPicPr>
              <a:picLocks noChangeAspect="1"/>
            </p:cNvPicPr>
            <p:nvPr/>
          </p:nvPicPr>
          <p:blipFill>
            <a:blip r:embed="rId33" cstate="print">
              <a:extLst>
                <a:ext uri="{BEBA8EAE-BF5A-486C-A8C5-ECC9F3942E4B}">
                  <a14:imgProps xmlns:a14="http://schemas.microsoft.com/office/drawing/2010/main">
                    <a14:imgLayer r:embed="rId34">
                      <a14:imgEffect>
                        <a14:sharpenSoften amount="55000"/>
                      </a14:imgEffect>
                      <a14:imgEffect>
                        <a14:brightnessContrast bright="16000"/>
                      </a14:imgEffect>
                    </a14:imgLayer>
                  </a14:imgProps>
                </a:ext>
                <a:ext uri="{28A0092B-C50C-407E-A947-70E740481C1C}">
                  <a14:useLocalDpi xmlns:a14="http://schemas.microsoft.com/office/drawing/2010/main" val="0"/>
                </a:ext>
              </a:extLst>
            </a:blip>
            <a:stretch>
              <a:fillRect/>
            </a:stretch>
          </p:blipFill>
          <p:spPr>
            <a:xfrm>
              <a:off x="7124194" y="1004544"/>
              <a:ext cx="700070" cy="700070"/>
            </a:xfrm>
            <a:prstGeom prst="rect">
              <a:avLst/>
            </a:prstGeom>
          </p:spPr>
        </p:pic>
        <p:sp>
          <p:nvSpPr>
            <p:cNvPr id="120" name="Oval 119">
              <a:extLst>
                <a:ext uri="{FF2B5EF4-FFF2-40B4-BE49-F238E27FC236}">
                  <a16:creationId xmlns:a16="http://schemas.microsoft.com/office/drawing/2014/main" id="{F7D4431D-2C0C-06FB-B574-68EBF01B22C5}"/>
                </a:ext>
              </a:extLst>
            </p:cNvPr>
            <p:cNvSpPr/>
            <p:nvPr/>
          </p:nvSpPr>
          <p:spPr>
            <a:xfrm>
              <a:off x="7125017" y="1012780"/>
              <a:ext cx="699247" cy="699247"/>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3" tIns="30863" rIns="61723" bIns="30863" numCol="1" spcCol="0" rtlCol="0" fromWordArt="0" anchor="ctr" anchorCtr="0" forceAA="0" compatLnSpc="1">
              <a:prstTxWarp prst="textNoShape">
                <a:avLst/>
              </a:prstTxWarp>
              <a:noAutofit/>
            </a:bodyPr>
            <a:lstStyle/>
            <a:p>
              <a:pPr algn="ctr"/>
              <a:endParaRPr lang="pt-BR" sz="1216">
                <a:solidFill>
                  <a:schemeClr val="bg1"/>
                </a:solidFill>
              </a:endParaRPr>
            </a:p>
          </p:txBody>
        </p:sp>
        <p:cxnSp>
          <p:nvCxnSpPr>
            <p:cNvPr id="121" name="Conector Reto 140">
              <a:extLst>
                <a:ext uri="{FF2B5EF4-FFF2-40B4-BE49-F238E27FC236}">
                  <a16:creationId xmlns:a16="http://schemas.microsoft.com/office/drawing/2014/main" id="{7A545643-161C-2FFA-0F46-4FBD22490878}"/>
                </a:ext>
              </a:extLst>
            </p:cNvPr>
            <p:cNvCxnSpPr>
              <a:cxnSpLocks/>
              <a:stCxn id="113" idx="1"/>
              <a:endCxn id="126" idx="6"/>
            </p:cNvCxnSpPr>
            <p:nvPr/>
          </p:nvCxnSpPr>
          <p:spPr>
            <a:xfrm flipH="1" flipV="1">
              <a:off x="7073870" y="996941"/>
              <a:ext cx="1416584" cy="10688"/>
            </a:xfrm>
            <a:prstGeom prst="line">
              <a:avLst/>
            </a:prstGeom>
            <a:ln w="127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2" name="CaixaDeTexto 120">
              <a:extLst>
                <a:ext uri="{FF2B5EF4-FFF2-40B4-BE49-F238E27FC236}">
                  <a16:creationId xmlns:a16="http://schemas.microsoft.com/office/drawing/2014/main" id="{B3ED7C99-2D3F-9B65-9076-4793EDEACA1E}"/>
                </a:ext>
              </a:extLst>
            </p:cNvPr>
            <p:cNvSpPr txBox="1"/>
            <p:nvPr/>
          </p:nvSpPr>
          <p:spPr>
            <a:xfrm>
              <a:off x="6189075" y="1587743"/>
              <a:ext cx="1213296" cy="256480"/>
            </a:xfrm>
            <a:prstGeom prst="rect">
              <a:avLst/>
            </a:prstGeom>
            <a:noFill/>
          </p:spPr>
          <p:txBody>
            <a:bodyPr wrap="none" rtlCol="0">
              <a:spAutoFit/>
            </a:bodyPr>
            <a:lstStyle/>
            <a:p>
              <a:pPr algn="ctr"/>
              <a:r>
                <a:rPr lang="pt-BR" sz="900" dirty="0">
                  <a:ln w="0"/>
                  <a:effectLst>
                    <a:outerShdw blurRad="38100" dist="19050" dir="2700000" algn="tl" rotWithShape="0">
                      <a:schemeClr val="dk1">
                        <a:alpha val="40000"/>
                      </a:schemeClr>
                    </a:outerShdw>
                  </a:effectLst>
                </a:rPr>
                <a:t>NAYSE ALDMAN</a:t>
              </a:r>
            </a:p>
          </p:txBody>
        </p:sp>
      </p:grpSp>
      <p:sp>
        <p:nvSpPr>
          <p:cNvPr id="82" name="CaixaDeTexto 123">
            <a:extLst>
              <a:ext uri="{FF2B5EF4-FFF2-40B4-BE49-F238E27FC236}">
                <a16:creationId xmlns:a16="http://schemas.microsoft.com/office/drawing/2014/main" id="{FC9FD15E-04C0-B311-16CB-258239A93927}"/>
              </a:ext>
            </a:extLst>
          </p:cNvPr>
          <p:cNvSpPr txBox="1"/>
          <p:nvPr/>
        </p:nvSpPr>
        <p:spPr>
          <a:xfrm>
            <a:off x="6784964" y="3143808"/>
            <a:ext cx="1204176" cy="230832"/>
          </a:xfrm>
          <a:prstGeom prst="rect">
            <a:avLst/>
          </a:prstGeom>
          <a:noFill/>
        </p:spPr>
        <p:txBody>
          <a:bodyPr wrap="none" rtlCol="0">
            <a:spAutoFit/>
          </a:bodyPr>
          <a:lstStyle/>
          <a:p>
            <a:pPr algn="ctr"/>
            <a:r>
              <a:rPr lang="pt-BR" sz="900" dirty="0">
                <a:ln w="0"/>
                <a:effectLst>
                  <a:outerShdw blurRad="38100" dist="19050" dir="2700000" algn="tl" rotWithShape="0">
                    <a:schemeClr val="dk1">
                      <a:alpha val="40000"/>
                    </a:schemeClr>
                  </a:outerShdw>
                </a:effectLst>
              </a:rPr>
              <a:t>MICHELE ANGELO</a:t>
            </a:r>
          </a:p>
        </p:txBody>
      </p:sp>
      <p:sp>
        <p:nvSpPr>
          <p:cNvPr id="83" name="CaixaDeTexto 124">
            <a:extLst>
              <a:ext uri="{FF2B5EF4-FFF2-40B4-BE49-F238E27FC236}">
                <a16:creationId xmlns:a16="http://schemas.microsoft.com/office/drawing/2014/main" id="{90B689B8-B345-9A38-2437-0230FE7444F5}"/>
              </a:ext>
            </a:extLst>
          </p:cNvPr>
          <p:cNvSpPr txBox="1"/>
          <p:nvPr/>
        </p:nvSpPr>
        <p:spPr>
          <a:xfrm>
            <a:off x="6654181" y="4354320"/>
            <a:ext cx="979755" cy="230832"/>
          </a:xfrm>
          <a:prstGeom prst="rect">
            <a:avLst/>
          </a:prstGeom>
          <a:noFill/>
        </p:spPr>
        <p:txBody>
          <a:bodyPr wrap="none" rtlCol="0">
            <a:spAutoFit/>
          </a:bodyPr>
          <a:lstStyle/>
          <a:p>
            <a:pPr algn="ctr"/>
            <a:r>
              <a:rPr lang="pt-BR" sz="900" dirty="0">
                <a:ln w="0"/>
                <a:effectLst>
                  <a:outerShdw blurRad="38100" dist="19050" dir="2700000" algn="tl" rotWithShape="0">
                    <a:schemeClr val="dk1">
                      <a:alpha val="40000"/>
                    </a:schemeClr>
                  </a:outerShdw>
                </a:effectLst>
              </a:rPr>
              <a:t>LUIZ FREITAS</a:t>
            </a:r>
          </a:p>
        </p:txBody>
      </p:sp>
      <p:sp>
        <p:nvSpPr>
          <p:cNvPr id="84" name="CaixaDeTexto 125">
            <a:extLst>
              <a:ext uri="{FF2B5EF4-FFF2-40B4-BE49-F238E27FC236}">
                <a16:creationId xmlns:a16="http://schemas.microsoft.com/office/drawing/2014/main" id="{C6D58081-E9CA-48C7-59B5-90597518A77F}"/>
              </a:ext>
            </a:extLst>
          </p:cNvPr>
          <p:cNvSpPr txBox="1"/>
          <p:nvPr/>
        </p:nvSpPr>
        <p:spPr>
          <a:xfrm>
            <a:off x="6568491" y="2465401"/>
            <a:ext cx="1164100" cy="230832"/>
          </a:xfrm>
          <a:prstGeom prst="rect">
            <a:avLst/>
          </a:prstGeom>
          <a:noFill/>
        </p:spPr>
        <p:txBody>
          <a:bodyPr wrap="none" rtlCol="0">
            <a:spAutoFit/>
          </a:bodyPr>
          <a:lstStyle/>
          <a:p>
            <a:pPr algn="ctr"/>
            <a:r>
              <a:rPr lang="pt-BR" sz="900" dirty="0">
                <a:ln w="0"/>
                <a:effectLst>
                  <a:outerShdw blurRad="38100" dist="19050" dir="2700000" algn="tl" rotWithShape="0">
                    <a:schemeClr val="dk1">
                      <a:alpha val="40000"/>
                    </a:schemeClr>
                  </a:outerShdw>
                </a:effectLst>
              </a:rPr>
              <a:t>ANGELO DUARTE</a:t>
            </a:r>
          </a:p>
        </p:txBody>
      </p:sp>
      <p:sp>
        <p:nvSpPr>
          <p:cNvPr id="85" name="CaixaDeTexto 126">
            <a:extLst>
              <a:ext uri="{FF2B5EF4-FFF2-40B4-BE49-F238E27FC236}">
                <a16:creationId xmlns:a16="http://schemas.microsoft.com/office/drawing/2014/main" id="{12CB0DE4-9552-064A-C008-67E08CE6192A}"/>
              </a:ext>
            </a:extLst>
          </p:cNvPr>
          <p:cNvSpPr txBox="1"/>
          <p:nvPr/>
        </p:nvSpPr>
        <p:spPr>
          <a:xfrm>
            <a:off x="6653253" y="3751707"/>
            <a:ext cx="1297150" cy="230832"/>
          </a:xfrm>
          <a:prstGeom prst="rect">
            <a:avLst/>
          </a:prstGeom>
          <a:noFill/>
        </p:spPr>
        <p:txBody>
          <a:bodyPr wrap="none" rtlCol="0">
            <a:spAutoFit/>
          </a:bodyPr>
          <a:lstStyle/>
          <a:p>
            <a:pPr algn="ctr"/>
            <a:r>
              <a:rPr lang="pt-BR" sz="900" dirty="0">
                <a:ln w="0"/>
                <a:effectLst>
                  <a:outerShdw blurRad="38100" dist="19050" dir="2700000" algn="tl" rotWithShape="0">
                    <a:schemeClr val="dk1">
                      <a:alpha val="40000"/>
                    </a:schemeClr>
                  </a:outerShdw>
                </a:effectLst>
              </a:rPr>
              <a:t>LUCIANO OLIVEIRA</a:t>
            </a:r>
          </a:p>
        </p:txBody>
      </p:sp>
      <p:sp>
        <p:nvSpPr>
          <p:cNvPr id="86" name="CaixaDeTexto 130">
            <a:extLst>
              <a:ext uri="{FF2B5EF4-FFF2-40B4-BE49-F238E27FC236}">
                <a16:creationId xmlns:a16="http://schemas.microsoft.com/office/drawing/2014/main" id="{CEC49438-9BDD-EE34-EDCD-4A29EA1D1268}"/>
              </a:ext>
            </a:extLst>
          </p:cNvPr>
          <p:cNvSpPr txBox="1"/>
          <p:nvPr/>
        </p:nvSpPr>
        <p:spPr>
          <a:xfrm>
            <a:off x="5574021" y="4935823"/>
            <a:ext cx="1811713" cy="230832"/>
          </a:xfrm>
          <a:prstGeom prst="rect">
            <a:avLst/>
          </a:prstGeom>
          <a:noFill/>
        </p:spPr>
        <p:txBody>
          <a:bodyPr wrap="none" rtlCol="0">
            <a:spAutoFit/>
          </a:bodyPr>
          <a:lstStyle/>
          <a:p>
            <a:pPr algn="ctr"/>
            <a:r>
              <a:rPr lang="pt-BR" sz="900" dirty="0">
                <a:ln w="0"/>
                <a:effectLst>
                  <a:outerShdw blurRad="38100" dist="19050" dir="2700000" algn="tl" rotWithShape="0">
                    <a:schemeClr val="dk1">
                      <a:alpha val="40000"/>
                    </a:schemeClr>
                  </a:outerShdw>
                </a:effectLst>
              </a:rPr>
              <a:t>WASHINGTON DOS-SANTOS</a:t>
            </a:r>
          </a:p>
        </p:txBody>
      </p:sp>
      <p:sp>
        <p:nvSpPr>
          <p:cNvPr id="87" name="CaixaDeTexto 131">
            <a:extLst>
              <a:ext uri="{FF2B5EF4-FFF2-40B4-BE49-F238E27FC236}">
                <a16:creationId xmlns:a16="http://schemas.microsoft.com/office/drawing/2014/main" id="{57A39022-6613-6AFB-05BB-69173268CD9E}"/>
              </a:ext>
            </a:extLst>
          </p:cNvPr>
          <p:cNvSpPr txBox="1"/>
          <p:nvPr/>
        </p:nvSpPr>
        <p:spPr>
          <a:xfrm>
            <a:off x="6558209" y="6201084"/>
            <a:ext cx="1199366" cy="230832"/>
          </a:xfrm>
          <a:prstGeom prst="rect">
            <a:avLst/>
          </a:prstGeom>
          <a:noFill/>
        </p:spPr>
        <p:txBody>
          <a:bodyPr wrap="none" rtlCol="0">
            <a:spAutoFit/>
          </a:bodyPr>
          <a:lstStyle/>
          <a:p>
            <a:pPr algn="ctr"/>
            <a:r>
              <a:rPr lang="pt-BR" sz="900" dirty="0">
                <a:ln w="0"/>
                <a:effectLst>
                  <a:outerShdw blurRad="38100" dist="19050" dir="2700000" algn="tl" rotWithShape="0">
                    <a:schemeClr val="dk1">
                      <a:alpha val="40000"/>
                    </a:schemeClr>
                  </a:outerShdw>
                </a:effectLst>
              </a:rPr>
              <a:t>STANLEY ARAÚJO</a:t>
            </a:r>
          </a:p>
        </p:txBody>
      </p:sp>
      <p:sp>
        <p:nvSpPr>
          <p:cNvPr id="88" name="CaixaDeTexto 132">
            <a:extLst>
              <a:ext uri="{FF2B5EF4-FFF2-40B4-BE49-F238E27FC236}">
                <a16:creationId xmlns:a16="http://schemas.microsoft.com/office/drawing/2014/main" id="{5F70212A-C3B1-EF94-525D-902CA9177AC8}"/>
              </a:ext>
            </a:extLst>
          </p:cNvPr>
          <p:cNvSpPr txBox="1"/>
          <p:nvPr/>
        </p:nvSpPr>
        <p:spPr>
          <a:xfrm>
            <a:off x="5389563" y="6504775"/>
            <a:ext cx="1321196" cy="230832"/>
          </a:xfrm>
          <a:prstGeom prst="rect">
            <a:avLst/>
          </a:prstGeom>
          <a:noFill/>
        </p:spPr>
        <p:txBody>
          <a:bodyPr wrap="none" rtlCol="0">
            <a:spAutoFit/>
          </a:bodyPr>
          <a:lstStyle/>
          <a:p>
            <a:pPr algn="ctr"/>
            <a:r>
              <a:rPr lang="pt-BR" sz="900" dirty="0">
                <a:ln w="0"/>
                <a:effectLst>
                  <a:outerShdw blurRad="38100" dist="19050" dir="2700000" algn="tl" rotWithShape="0">
                    <a:schemeClr val="dk1">
                      <a:alpha val="40000"/>
                    </a:schemeClr>
                  </a:outerShdw>
                </a:effectLst>
              </a:rPr>
              <a:t>DAVID WANDERLEY</a:t>
            </a:r>
          </a:p>
        </p:txBody>
      </p:sp>
      <p:sp>
        <p:nvSpPr>
          <p:cNvPr id="89" name="CaixaDeTexto 133">
            <a:extLst>
              <a:ext uri="{FF2B5EF4-FFF2-40B4-BE49-F238E27FC236}">
                <a16:creationId xmlns:a16="http://schemas.microsoft.com/office/drawing/2014/main" id="{F42280F8-3139-4DA3-5554-E8261492A246}"/>
              </a:ext>
            </a:extLst>
          </p:cNvPr>
          <p:cNvSpPr txBox="1"/>
          <p:nvPr/>
        </p:nvSpPr>
        <p:spPr>
          <a:xfrm>
            <a:off x="3743272" y="6069395"/>
            <a:ext cx="1378904" cy="230832"/>
          </a:xfrm>
          <a:prstGeom prst="rect">
            <a:avLst/>
          </a:prstGeom>
          <a:noFill/>
        </p:spPr>
        <p:txBody>
          <a:bodyPr wrap="none" rtlCol="0">
            <a:spAutoFit/>
          </a:bodyPr>
          <a:lstStyle/>
          <a:p>
            <a:pPr algn="ctr"/>
            <a:r>
              <a:rPr lang="pt-BR" sz="900" dirty="0">
                <a:ln w="0"/>
                <a:effectLst>
                  <a:outerShdw blurRad="38100" dist="19050" dir="2700000" algn="tl" rotWithShape="0">
                    <a:schemeClr val="dk1">
                      <a:alpha val="40000"/>
                    </a:schemeClr>
                  </a:outerShdw>
                </a:effectLst>
              </a:rPr>
              <a:t>HENRIQUE PROENÇA</a:t>
            </a:r>
          </a:p>
        </p:txBody>
      </p:sp>
      <p:sp>
        <p:nvSpPr>
          <p:cNvPr id="90" name="CaixaDeTexto 134">
            <a:extLst>
              <a:ext uri="{FF2B5EF4-FFF2-40B4-BE49-F238E27FC236}">
                <a16:creationId xmlns:a16="http://schemas.microsoft.com/office/drawing/2014/main" id="{6A0A0447-62BD-3F54-A1DB-37194992F761}"/>
              </a:ext>
            </a:extLst>
          </p:cNvPr>
          <p:cNvSpPr txBox="1"/>
          <p:nvPr/>
        </p:nvSpPr>
        <p:spPr>
          <a:xfrm>
            <a:off x="2550027" y="5499407"/>
            <a:ext cx="1162498" cy="230832"/>
          </a:xfrm>
          <a:prstGeom prst="rect">
            <a:avLst/>
          </a:prstGeom>
          <a:noFill/>
        </p:spPr>
        <p:txBody>
          <a:bodyPr wrap="none" rtlCol="0">
            <a:spAutoFit/>
          </a:bodyPr>
          <a:lstStyle/>
          <a:p>
            <a:pPr algn="ctr"/>
            <a:r>
              <a:rPr lang="pt-BR" sz="900" dirty="0">
                <a:ln w="0"/>
                <a:effectLst>
                  <a:outerShdw blurRad="38100" dist="19050" dir="2700000" algn="tl" rotWithShape="0">
                    <a:schemeClr val="dk1">
                      <a:alpha val="40000"/>
                    </a:schemeClr>
                  </a:outerShdw>
                </a:effectLst>
              </a:rPr>
              <a:t>GEORGE BASTOS</a:t>
            </a:r>
          </a:p>
        </p:txBody>
      </p:sp>
      <p:sp>
        <p:nvSpPr>
          <p:cNvPr id="92" name="CaixaDeTexto 136">
            <a:extLst>
              <a:ext uri="{FF2B5EF4-FFF2-40B4-BE49-F238E27FC236}">
                <a16:creationId xmlns:a16="http://schemas.microsoft.com/office/drawing/2014/main" id="{B034855F-CFBC-E272-7724-D2B78D7DCC72}"/>
              </a:ext>
            </a:extLst>
          </p:cNvPr>
          <p:cNvSpPr txBox="1"/>
          <p:nvPr/>
        </p:nvSpPr>
        <p:spPr>
          <a:xfrm>
            <a:off x="2292541" y="4516700"/>
            <a:ext cx="998991" cy="230832"/>
          </a:xfrm>
          <a:prstGeom prst="rect">
            <a:avLst/>
          </a:prstGeom>
          <a:noFill/>
        </p:spPr>
        <p:txBody>
          <a:bodyPr wrap="none" rtlCol="0">
            <a:spAutoFit/>
          </a:bodyPr>
          <a:lstStyle/>
          <a:p>
            <a:pPr algn="ctr"/>
            <a:r>
              <a:rPr lang="pt-BR" sz="900" dirty="0">
                <a:ln w="0"/>
                <a:effectLst>
                  <a:outerShdw blurRad="38100" dist="19050" dir="2700000" algn="tl" rotWithShape="0">
                    <a:schemeClr val="dk1">
                      <a:alpha val="40000"/>
                    </a:schemeClr>
                  </a:outerShdw>
                </a:effectLst>
              </a:rPr>
              <a:t>FLÁVIO VIDAL</a:t>
            </a:r>
          </a:p>
        </p:txBody>
      </p:sp>
      <p:sp>
        <p:nvSpPr>
          <p:cNvPr id="93" name="CaixaDeTexto 137">
            <a:extLst>
              <a:ext uri="{FF2B5EF4-FFF2-40B4-BE49-F238E27FC236}">
                <a16:creationId xmlns:a16="http://schemas.microsoft.com/office/drawing/2014/main" id="{D08C9B97-07B7-083B-0CEF-C659C01F4455}"/>
              </a:ext>
            </a:extLst>
          </p:cNvPr>
          <p:cNvSpPr txBox="1"/>
          <p:nvPr/>
        </p:nvSpPr>
        <p:spPr>
          <a:xfrm>
            <a:off x="5433646" y="5317168"/>
            <a:ext cx="1494319" cy="230832"/>
          </a:xfrm>
          <a:prstGeom prst="rect">
            <a:avLst/>
          </a:prstGeom>
          <a:noFill/>
        </p:spPr>
        <p:txBody>
          <a:bodyPr wrap="none" rtlCol="0">
            <a:spAutoFit/>
          </a:bodyPr>
          <a:lstStyle/>
          <a:p>
            <a:pPr algn="ctr"/>
            <a:r>
              <a:rPr lang="pt-BR" sz="900" dirty="0">
                <a:ln w="0"/>
                <a:effectLst>
                  <a:outerShdw blurRad="38100" dist="19050" dir="2700000" algn="tl" rotWithShape="0">
                    <a:schemeClr val="dk1">
                      <a:alpha val="40000"/>
                    </a:schemeClr>
                  </a:outerShdw>
                </a:effectLst>
              </a:rPr>
              <a:t>NATHANAEL PINHEIRO</a:t>
            </a:r>
          </a:p>
        </p:txBody>
      </p:sp>
      <p:sp>
        <p:nvSpPr>
          <p:cNvPr id="94" name="CaixaDeTexto 138">
            <a:extLst>
              <a:ext uri="{FF2B5EF4-FFF2-40B4-BE49-F238E27FC236}">
                <a16:creationId xmlns:a16="http://schemas.microsoft.com/office/drawing/2014/main" id="{09677BE4-43D3-9A22-B5DD-385898AF8D05}"/>
              </a:ext>
            </a:extLst>
          </p:cNvPr>
          <p:cNvSpPr txBox="1"/>
          <p:nvPr/>
        </p:nvSpPr>
        <p:spPr>
          <a:xfrm>
            <a:off x="8535529" y="4873071"/>
            <a:ext cx="1063112" cy="230832"/>
          </a:xfrm>
          <a:prstGeom prst="rect">
            <a:avLst/>
          </a:prstGeom>
          <a:noFill/>
        </p:spPr>
        <p:txBody>
          <a:bodyPr wrap="none" rtlCol="0">
            <a:spAutoFit/>
          </a:bodyPr>
          <a:lstStyle/>
          <a:p>
            <a:pPr algn="ctr"/>
            <a:r>
              <a:rPr lang="pt-BR" sz="900" dirty="0">
                <a:ln w="0"/>
                <a:effectLst>
                  <a:outerShdw blurRad="38100" dist="19050" dir="2700000" algn="tl" rotWithShape="0">
                    <a:schemeClr val="dk1">
                      <a:alpha val="40000"/>
                    </a:schemeClr>
                  </a:outerShdw>
                </a:effectLst>
              </a:rPr>
              <a:t>VICTOR NUNES</a:t>
            </a:r>
          </a:p>
        </p:txBody>
      </p:sp>
      <p:sp>
        <p:nvSpPr>
          <p:cNvPr id="96" name="CaixaDeTexto 141">
            <a:extLst>
              <a:ext uri="{FF2B5EF4-FFF2-40B4-BE49-F238E27FC236}">
                <a16:creationId xmlns:a16="http://schemas.microsoft.com/office/drawing/2014/main" id="{4F3B6692-E015-67EC-778B-E9D2B72C14C1}"/>
              </a:ext>
            </a:extLst>
          </p:cNvPr>
          <p:cNvSpPr txBox="1"/>
          <p:nvPr/>
        </p:nvSpPr>
        <p:spPr>
          <a:xfrm>
            <a:off x="9519769" y="4830037"/>
            <a:ext cx="1055096" cy="230832"/>
          </a:xfrm>
          <a:prstGeom prst="rect">
            <a:avLst/>
          </a:prstGeom>
          <a:noFill/>
        </p:spPr>
        <p:txBody>
          <a:bodyPr wrap="none" rtlCol="0">
            <a:spAutoFit/>
          </a:bodyPr>
          <a:lstStyle/>
          <a:p>
            <a:pPr algn="ctr"/>
            <a:r>
              <a:rPr lang="pt-BR" sz="900" dirty="0">
                <a:ln w="0"/>
                <a:effectLst>
                  <a:outerShdw blurRad="38100" dist="19050" dir="2700000" algn="tl" rotWithShape="0">
                    <a:schemeClr val="dk1">
                      <a:alpha val="40000"/>
                    </a:schemeClr>
                  </a:outerShdw>
                </a:effectLst>
              </a:rPr>
              <a:t>MATHEUS PIZA</a:t>
            </a:r>
          </a:p>
        </p:txBody>
      </p:sp>
      <p:sp>
        <p:nvSpPr>
          <p:cNvPr id="97" name="CaixaDeTexto 142">
            <a:extLst>
              <a:ext uri="{FF2B5EF4-FFF2-40B4-BE49-F238E27FC236}">
                <a16:creationId xmlns:a16="http://schemas.microsoft.com/office/drawing/2014/main" id="{55CF6C69-0F5E-2F78-744F-CF9B3EA8D21B}"/>
              </a:ext>
            </a:extLst>
          </p:cNvPr>
          <p:cNvSpPr txBox="1"/>
          <p:nvPr/>
        </p:nvSpPr>
        <p:spPr>
          <a:xfrm>
            <a:off x="8021753" y="6119537"/>
            <a:ext cx="1178528" cy="230832"/>
          </a:xfrm>
          <a:prstGeom prst="rect">
            <a:avLst/>
          </a:prstGeom>
          <a:noFill/>
        </p:spPr>
        <p:txBody>
          <a:bodyPr wrap="none" rtlCol="0">
            <a:spAutoFit/>
          </a:bodyPr>
          <a:lstStyle/>
          <a:p>
            <a:pPr algn="ctr"/>
            <a:r>
              <a:rPr lang="pt-BR" sz="900" dirty="0">
                <a:ln w="0"/>
                <a:effectLst>
                  <a:outerShdw blurRad="38100" dist="19050" dir="2700000" algn="tl" rotWithShape="0">
                    <a:schemeClr val="dk1">
                      <a:alpha val="40000"/>
                    </a:schemeClr>
                  </a:outerShdw>
                </a:effectLst>
              </a:rPr>
              <a:t>IZABELLE ROCHA</a:t>
            </a:r>
          </a:p>
        </p:txBody>
      </p:sp>
      <p:sp>
        <p:nvSpPr>
          <p:cNvPr id="98" name="CaixaDeTexto 143">
            <a:extLst>
              <a:ext uri="{FF2B5EF4-FFF2-40B4-BE49-F238E27FC236}">
                <a16:creationId xmlns:a16="http://schemas.microsoft.com/office/drawing/2014/main" id="{93A58955-82A8-66D0-9129-42581ECA0CA8}"/>
              </a:ext>
            </a:extLst>
          </p:cNvPr>
          <p:cNvSpPr txBox="1"/>
          <p:nvPr/>
        </p:nvSpPr>
        <p:spPr>
          <a:xfrm>
            <a:off x="8284014" y="5487579"/>
            <a:ext cx="1199366" cy="230832"/>
          </a:xfrm>
          <a:prstGeom prst="rect">
            <a:avLst/>
          </a:prstGeom>
          <a:noFill/>
        </p:spPr>
        <p:txBody>
          <a:bodyPr wrap="none" rtlCol="0">
            <a:spAutoFit/>
          </a:bodyPr>
          <a:lstStyle/>
          <a:p>
            <a:pPr algn="ctr"/>
            <a:r>
              <a:rPr lang="pt-BR" sz="900" dirty="0">
                <a:ln w="0"/>
                <a:effectLst>
                  <a:outerShdw blurRad="38100" dist="19050" dir="2700000" algn="tl" rotWithShape="0">
                    <a:schemeClr val="dk1">
                      <a:alpha val="40000"/>
                    </a:schemeClr>
                  </a:outerShdw>
                </a:effectLst>
              </a:rPr>
              <a:t>MAURO OLIVEIRA</a:t>
            </a:r>
          </a:p>
        </p:txBody>
      </p:sp>
      <p:sp>
        <p:nvSpPr>
          <p:cNvPr id="99" name="CaixaDeTexto 144">
            <a:extLst>
              <a:ext uri="{FF2B5EF4-FFF2-40B4-BE49-F238E27FC236}">
                <a16:creationId xmlns:a16="http://schemas.microsoft.com/office/drawing/2014/main" id="{C6AF1136-C3A3-14B1-BBBF-8D88C4AA3084}"/>
              </a:ext>
            </a:extLst>
          </p:cNvPr>
          <p:cNvSpPr txBox="1"/>
          <p:nvPr/>
        </p:nvSpPr>
        <p:spPr>
          <a:xfrm>
            <a:off x="8578411" y="1295271"/>
            <a:ext cx="1290738" cy="230832"/>
          </a:xfrm>
          <a:prstGeom prst="rect">
            <a:avLst/>
          </a:prstGeom>
          <a:noFill/>
        </p:spPr>
        <p:txBody>
          <a:bodyPr wrap="none" rtlCol="0">
            <a:spAutoFit/>
          </a:bodyPr>
          <a:lstStyle/>
          <a:p>
            <a:pPr algn="ctr"/>
            <a:r>
              <a:rPr lang="pt-BR" sz="900" dirty="0">
                <a:ln w="0"/>
                <a:effectLst>
                  <a:outerShdw blurRad="38100" dist="19050" dir="2700000" algn="tl" rotWithShape="0">
                    <a:schemeClr val="dk1">
                      <a:alpha val="40000"/>
                    </a:schemeClr>
                  </a:outerShdw>
                </a:effectLst>
              </a:rPr>
              <a:t>SARAH CERQUEIRA</a:t>
            </a:r>
          </a:p>
        </p:txBody>
      </p:sp>
      <p:sp>
        <p:nvSpPr>
          <p:cNvPr id="100" name="CaixaDeTexto 145">
            <a:extLst>
              <a:ext uri="{FF2B5EF4-FFF2-40B4-BE49-F238E27FC236}">
                <a16:creationId xmlns:a16="http://schemas.microsoft.com/office/drawing/2014/main" id="{4484665E-95BA-1E97-0392-FD83EF7C94B4}"/>
              </a:ext>
            </a:extLst>
          </p:cNvPr>
          <p:cNvSpPr txBox="1"/>
          <p:nvPr/>
        </p:nvSpPr>
        <p:spPr>
          <a:xfrm>
            <a:off x="8944121" y="1821647"/>
            <a:ext cx="1026243" cy="230832"/>
          </a:xfrm>
          <a:prstGeom prst="rect">
            <a:avLst/>
          </a:prstGeom>
          <a:noFill/>
        </p:spPr>
        <p:txBody>
          <a:bodyPr wrap="none" rtlCol="0">
            <a:spAutoFit/>
          </a:bodyPr>
          <a:lstStyle/>
          <a:p>
            <a:pPr algn="ctr"/>
            <a:r>
              <a:rPr lang="pt-BR" sz="900" dirty="0">
                <a:ln w="0"/>
                <a:effectLst>
                  <a:outerShdw blurRad="38100" dist="19050" dir="2700000" algn="tl" rotWithShape="0">
                    <a:schemeClr val="dk1">
                      <a:alpha val="40000"/>
                    </a:schemeClr>
                  </a:outerShdw>
                </a:effectLst>
              </a:rPr>
              <a:t>ELLEN AGUIAR</a:t>
            </a:r>
          </a:p>
        </p:txBody>
      </p:sp>
      <p:sp>
        <p:nvSpPr>
          <p:cNvPr id="101" name="CaixaDeTexto 146">
            <a:extLst>
              <a:ext uri="{FF2B5EF4-FFF2-40B4-BE49-F238E27FC236}">
                <a16:creationId xmlns:a16="http://schemas.microsoft.com/office/drawing/2014/main" id="{733CEB3F-EC3D-7BE5-D1EB-4621DE932EBE}"/>
              </a:ext>
            </a:extLst>
          </p:cNvPr>
          <p:cNvSpPr txBox="1"/>
          <p:nvPr/>
        </p:nvSpPr>
        <p:spPr>
          <a:xfrm>
            <a:off x="8318751" y="2778793"/>
            <a:ext cx="1359668" cy="230832"/>
          </a:xfrm>
          <a:prstGeom prst="rect">
            <a:avLst/>
          </a:prstGeom>
          <a:noFill/>
        </p:spPr>
        <p:txBody>
          <a:bodyPr wrap="none" rtlCol="0">
            <a:spAutoFit/>
          </a:bodyPr>
          <a:lstStyle/>
          <a:p>
            <a:pPr algn="ctr"/>
            <a:r>
              <a:rPr lang="pt-BR" sz="900" dirty="0">
                <a:ln w="0"/>
                <a:effectLst>
                  <a:outerShdw blurRad="38100" dist="19050" dir="2700000" algn="tl" rotWithShape="0">
                    <a:schemeClr val="dk1">
                      <a:alpha val="40000"/>
                    </a:schemeClr>
                  </a:outerShdw>
                </a:effectLst>
              </a:rPr>
              <a:t>TATIANE CARVALHO</a:t>
            </a:r>
          </a:p>
        </p:txBody>
      </p:sp>
      <p:sp>
        <p:nvSpPr>
          <p:cNvPr id="102" name="Oval 101">
            <a:extLst>
              <a:ext uri="{FF2B5EF4-FFF2-40B4-BE49-F238E27FC236}">
                <a16:creationId xmlns:a16="http://schemas.microsoft.com/office/drawing/2014/main" id="{FB8265CE-F914-6CBC-AEA6-C17C5A1B4C4A}"/>
              </a:ext>
            </a:extLst>
          </p:cNvPr>
          <p:cNvSpPr/>
          <p:nvPr/>
        </p:nvSpPr>
        <p:spPr>
          <a:xfrm>
            <a:off x="7439779" y="1916638"/>
            <a:ext cx="628343" cy="628343"/>
          </a:xfrm>
          <a:prstGeom prst="ellipse">
            <a:avLst/>
          </a:prstGeom>
          <a:noFill/>
          <a:ln w="28575">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20">
              <a:solidFill>
                <a:schemeClr val="bg1"/>
              </a:solidFill>
            </a:endParaRPr>
          </a:p>
        </p:txBody>
      </p:sp>
      <p:sp>
        <p:nvSpPr>
          <p:cNvPr id="103" name="Oval 102">
            <a:extLst>
              <a:ext uri="{FF2B5EF4-FFF2-40B4-BE49-F238E27FC236}">
                <a16:creationId xmlns:a16="http://schemas.microsoft.com/office/drawing/2014/main" id="{B2BECFAA-C12E-1F8D-C7F1-C3F3171D102A}"/>
              </a:ext>
            </a:extLst>
          </p:cNvPr>
          <p:cNvSpPr/>
          <p:nvPr/>
        </p:nvSpPr>
        <p:spPr>
          <a:xfrm>
            <a:off x="7665249" y="3285366"/>
            <a:ext cx="628343" cy="628343"/>
          </a:xfrm>
          <a:prstGeom prst="ellipse">
            <a:avLst/>
          </a:prstGeom>
          <a:noFill/>
          <a:ln w="28575">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20">
              <a:solidFill>
                <a:schemeClr val="bg1"/>
              </a:solidFill>
            </a:endParaRPr>
          </a:p>
        </p:txBody>
      </p:sp>
      <p:sp>
        <p:nvSpPr>
          <p:cNvPr id="104" name="Oval 103">
            <a:extLst>
              <a:ext uri="{FF2B5EF4-FFF2-40B4-BE49-F238E27FC236}">
                <a16:creationId xmlns:a16="http://schemas.microsoft.com/office/drawing/2014/main" id="{3FEB3480-31EB-18AE-66EB-99F56F12B294}"/>
              </a:ext>
            </a:extLst>
          </p:cNvPr>
          <p:cNvSpPr/>
          <p:nvPr/>
        </p:nvSpPr>
        <p:spPr>
          <a:xfrm>
            <a:off x="7118473" y="4586614"/>
            <a:ext cx="628343" cy="628343"/>
          </a:xfrm>
          <a:prstGeom prst="ellipse">
            <a:avLst/>
          </a:prstGeom>
          <a:noFill/>
          <a:ln w="28575">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20">
              <a:solidFill>
                <a:schemeClr val="bg1"/>
              </a:solidFill>
            </a:endParaRPr>
          </a:p>
        </p:txBody>
      </p:sp>
      <p:grpSp>
        <p:nvGrpSpPr>
          <p:cNvPr id="105" name="Agrupar 4125">
            <a:extLst>
              <a:ext uri="{FF2B5EF4-FFF2-40B4-BE49-F238E27FC236}">
                <a16:creationId xmlns:a16="http://schemas.microsoft.com/office/drawing/2014/main" id="{DA647FF8-1AAD-F3BC-5EDC-EEE430D59527}"/>
              </a:ext>
            </a:extLst>
          </p:cNvPr>
          <p:cNvGrpSpPr/>
          <p:nvPr/>
        </p:nvGrpSpPr>
        <p:grpSpPr>
          <a:xfrm>
            <a:off x="5978398" y="1256805"/>
            <a:ext cx="1642158" cy="810860"/>
            <a:chOff x="259998" y="2684670"/>
            <a:chExt cx="1824620" cy="900957"/>
          </a:xfrm>
        </p:grpSpPr>
        <p:sp>
          <p:nvSpPr>
            <p:cNvPr id="115" name="CaixaDeTexto 147">
              <a:extLst>
                <a:ext uri="{FF2B5EF4-FFF2-40B4-BE49-F238E27FC236}">
                  <a16:creationId xmlns:a16="http://schemas.microsoft.com/office/drawing/2014/main" id="{8D60A893-56B8-147C-F096-315418028B5C}"/>
                </a:ext>
              </a:extLst>
            </p:cNvPr>
            <p:cNvSpPr txBox="1"/>
            <p:nvPr/>
          </p:nvSpPr>
          <p:spPr>
            <a:xfrm>
              <a:off x="259998" y="3329147"/>
              <a:ext cx="1460871" cy="256480"/>
            </a:xfrm>
            <a:prstGeom prst="rect">
              <a:avLst/>
            </a:prstGeom>
            <a:noFill/>
          </p:spPr>
          <p:txBody>
            <a:bodyPr wrap="none" rtlCol="0">
              <a:spAutoFit/>
            </a:bodyPr>
            <a:lstStyle/>
            <a:p>
              <a:pPr algn="ctr"/>
              <a:r>
                <a:rPr lang="pt-BR" sz="900" dirty="0">
                  <a:ln w="0"/>
                  <a:effectLst>
                    <a:outerShdw blurRad="38100" dist="19050" dir="2700000" algn="tl" rotWithShape="0">
                      <a:schemeClr val="dk1">
                        <a:alpha val="40000"/>
                      </a:schemeClr>
                    </a:outerShdw>
                  </a:effectLst>
                </a:rPr>
                <a:t>EMANUELE SANTOS</a:t>
              </a:r>
            </a:p>
          </p:txBody>
        </p:sp>
        <p:grpSp>
          <p:nvGrpSpPr>
            <p:cNvPr id="116" name="Agrupar 4124">
              <a:extLst>
                <a:ext uri="{FF2B5EF4-FFF2-40B4-BE49-F238E27FC236}">
                  <a16:creationId xmlns:a16="http://schemas.microsoft.com/office/drawing/2014/main" id="{0947B3FB-EC66-CFB3-1636-42FA187814A5}"/>
                </a:ext>
              </a:extLst>
            </p:cNvPr>
            <p:cNvGrpSpPr/>
            <p:nvPr/>
          </p:nvGrpSpPr>
          <p:grpSpPr>
            <a:xfrm>
              <a:off x="1290814" y="2684670"/>
              <a:ext cx="793804" cy="777581"/>
              <a:chOff x="1290814" y="2684670"/>
              <a:chExt cx="793804" cy="777581"/>
            </a:xfrm>
          </p:grpSpPr>
          <p:pic>
            <p:nvPicPr>
              <p:cNvPr id="117" name="Imagem 4122" descr="Rosto de homem sorrindo&#10;&#10;Descrição gerada automaticamente">
                <a:extLst>
                  <a:ext uri="{FF2B5EF4-FFF2-40B4-BE49-F238E27FC236}">
                    <a16:creationId xmlns:a16="http://schemas.microsoft.com/office/drawing/2014/main" id="{931B2281-E215-DD0E-C2AA-761C4C2DC5BD}"/>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298312" y="2693959"/>
                <a:ext cx="771315" cy="751538"/>
              </a:xfrm>
              <a:prstGeom prst="rect">
                <a:avLst/>
              </a:prstGeom>
            </p:spPr>
          </p:pic>
          <p:sp>
            <p:nvSpPr>
              <p:cNvPr id="118" name="Oval 117">
                <a:extLst>
                  <a:ext uri="{FF2B5EF4-FFF2-40B4-BE49-F238E27FC236}">
                    <a16:creationId xmlns:a16="http://schemas.microsoft.com/office/drawing/2014/main" id="{D3C27FB1-185F-DDAA-5C1C-40B43C454389}"/>
                  </a:ext>
                </a:extLst>
              </p:cNvPr>
              <p:cNvSpPr/>
              <p:nvPr/>
            </p:nvSpPr>
            <p:spPr>
              <a:xfrm>
                <a:off x="1290814" y="2684670"/>
                <a:ext cx="793804" cy="777581"/>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20">
                  <a:solidFill>
                    <a:schemeClr val="bg1"/>
                  </a:solidFill>
                </a:endParaRPr>
              </a:p>
            </p:txBody>
          </p:sp>
        </p:grpSp>
      </p:grpSp>
      <p:cxnSp>
        <p:nvCxnSpPr>
          <p:cNvPr id="106" name="Conector Reto 158">
            <a:extLst>
              <a:ext uri="{FF2B5EF4-FFF2-40B4-BE49-F238E27FC236}">
                <a16:creationId xmlns:a16="http://schemas.microsoft.com/office/drawing/2014/main" id="{D6FEA858-41B2-208F-6C2D-42CDE21B952E}"/>
              </a:ext>
            </a:extLst>
          </p:cNvPr>
          <p:cNvCxnSpPr>
            <a:cxnSpLocks/>
            <a:endCxn id="118" idx="4"/>
          </p:cNvCxnSpPr>
          <p:nvPr/>
        </p:nvCxnSpPr>
        <p:spPr>
          <a:xfrm flipV="1">
            <a:off x="6544098" y="1956631"/>
            <a:ext cx="719247" cy="2140195"/>
          </a:xfrm>
          <a:prstGeom prst="line">
            <a:avLst/>
          </a:prstGeom>
          <a:ln w="127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7" name="Forma Livre 164">
            <a:extLst>
              <a:ext uri="{FF2B5EF4-FFF2-40B4-BE49-F238E27FC236}">
                <a16:creationId xmlns:a16="http://schemas.microsoft.com/office/drawing/2014/main" id="{982AA7D6-B26F-0809-A254-DEC3243C5A77}"/>
              </a:ext>
            </a:extLst>
          </p:cNvPr>
          <p:cNvSpPr/>
          <p:nvPr/>
        </p:nvSpPr>
        <p:spPr>
          <a:xfrm flipH="1">
            <a:off x="6479087" y="4163593"/>
            <a:ext cx="41147" cy="529017"/>
          </a:xfrm>
          <a:custGeom>
            <a:avLst/>
            <a:gdLst>
              <a:gd name="connsiteX0" fmla="*/ 787286 w 787286"/>
              <a:gd name="connsiteY0" fmla="*/ 0 h 315734"/>
              <a:gd name="connsiteX1" fmla="*/ 504355 w 787286"/>
              <a:gd name="connsiteY1" fmla="*/ 49205 h 315734"/>
              <a:gd name="connsiteX2" fmla="*/ 254228 w 787286"/>
              <a:gd name="connsiteY2" fmla="*/ 143515 h 315734"/>
              <a:gd name="connsiteX3" fmla="*/ 0 w 787286"/>
              <a:gd name="connsiteY3" fmla="*/ 315734 h 315734"/>
            </a:gdLst>
            <a:ahLst/>
            <a:cxnLst>
              <a:cxn ang="0">
                <a:pos x="connsiteX0" y="connsiteY0"/>
              </a:cxn>
              <a:cxn ang="0">
                <a:pos x="connsiteX1" y="connsiteY1"/>
              </a:cxn>
              <a:cxn ang="0">
                <a:pos x="connsiteX2" y="connsiteY2"/>
              </a:cxn>
              <a:cxn ang="0">
                <a:pos x="connsiteX3" y="connsiteY3"/>
              </a:cxn>
            </a:cxnLst>
            <a:rect l="l" t="t" r="r" b="b"/>
            <a:pathLst>
              <a:path w="787286" h="315734">
                <a:moveTo>
                  <a:pt x="787286" y="0"/>
                </a:moveTo>
                <a:cubicBezTo>
                  <a:pt x="690242" y="12643"/>
                  <a:pt x="593198" y="25286"/>
                  <a:pt x="504355" y="49205"/>
                </a:cubicBezTo>
                <a:cubicBezTo>
                  <a:pt x="415512" y="73124"/>
                  <a:pt x="338287" y="99093"/>
                  <a:pt x="254228" y="143515"/>
                </a:cubicBezTo>
                <a:cubicBezTo>
                  <a:pt x="170169" y="187937"/>
                  <a:pt x="85084" y="251835"/>
                  <a:pt x="0" y="315734"/>
                </a:cubicBezTo>
              </a:path>
            </a:pathLst>
          </a:custGeom>
          <a:noFill/>
          <a:ln>
            <a:solidFill>
              <a:schemeClr val="accent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3" tIns="30863" rIns="61723" bIns="30863" numCol="1" spcCol="0" rtlCol="0" fromWordArt="0" anchor="ctr" anchorCtr="0" forceAA="0" compatLnSpc="1">
            <a:prstTxWarp prst="textNoShape">
              <a:avLst/>
            </a:prstTxWarp>
            <a:noAutofit/>
          </a:bodyPr>
          <a:lstStyle/>
          <a:p>
            <a:pPr algn="ctr"/>
            <a:endParaRPr lang="pt-BR" sz="1216">
              <a:solidFill>
                <a:schemeClr val="bg1"/>
              </a:solidFill>
            </a:endParaRPr>
          </a:p>
        </p:txBody>
      </p:sp>
      <p:sp>
        <p:nvSpPr>
          <p:cNvPr id="108" name="Oval 107">
            <a:extLst>
              <a:ext uri="{FF2B5EF4-FFF2-40B4-BE49-F238E27FC236}">
                <a16:creationId xmlns:a16="http://schemas.microsoft.com/office/drawing/2014/main" id="{59178F5E-8CBC-7EA7-0698-B996B22FA751}"/>
              </a:ext>
            </a:extLst>
          </p:cNvPr>
          <p:cNvSpPr/>
          <p:nvPr/>
        </p:nvSpPr>
        <p:spPr>
          <a:xfrm>
            <a:off x="6262678" y="4147550"/>
            <a:ext cx="86959" cy="86959"/>
          </a:xfrm>
          <a:prstGeom prst="ellipse">
            <a:avLst/>
          </a:prstGeom>
          <a:solidFill>
            <a:schemeClr val="accent4"/>
          </a:solidFill>
          <a:ln w="3175">
            <a:solidFill>
              <a:schemeClr val="accent4"/>
            </a:solidFill>
          </a:ln>
          <a:effectLst>
            <a:outerShdw blurRad="63500" sx="102000" sy="102000" algn="c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3" tIns="30863" rIns="61723" bIns="30863" numCol="1" spcCol="0" rtlCol="0" fromWordArt="0" anchor="ctr" anchorCtr="0" forceAA="0" compatLnSpc="1">
            <a:prstTxWarp prst="textNoShape">
              <a:avLst/>
            </a:prstTxWarp>
            <a:noAutofit/>
          </a:bodyPr>
          <a:lstStyle/>
          <a:p>
            <a:pPr algn="ctr"/>
            <a:endParaRPr lang="pt-BR" sz="1216">
              <a:solidFill>
                <a:schemeClr val="bg1"/>
              </a:solidFill>
            </a:endParaRPr>
          </a:p>
        </p:txBody>
      </p:sp>
      <p:sp>
        <p:nvSpPr>
          <p:cNvPr id="109" name="Oval 108">
            <a:extLst>
              <a:ext uri="{FF2B5EF4-FFF2-40B4-BE49-F238E27FC236}">
                <a16:creationId xmlns:a16="http://schemas.microsoft.com/office/drawing/2014/main" id="{10626407-DA08-8093-E8B1-56BEFB74C6F0}"/>
              </a:ext>
            </a:extLst>
          </p:cNvPr>
          <p:cNvSpPr/>
          <p:nvPr/>
        </p:nvSpPr>
        <p:spPr>
          <a:xfrm>
            <a:off x="6454057" y="4099863"/>
            <a:ext cx="86959" cy="86959"/>
          </a:xfrm>
          <a:prstGeom prst="ellipse">
            <a:avLst/>
          </a:prstGeom>
          <a:solidFill>
            <a:schemeClr val="accent4"/>
          </a:solidFill>
          <a:ln w="3175">
            <a:solidFill>
              <a:schemeClr val="accent4"/>
            </a:solidFill>
          </a:ln>
          <a:effectLst>
            <a:outerShdw blurRad="63500" sx="102000" sy="102000" algn="c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3" tIns="30863" rIns="61723" bIns="30863" numCol="1" spcCol="0" rtlCol="0" fromWordArt="0" anchor="ctr" anchorCtr="0" forceAA="0" compatLnSpc="1">
            <a:prstTxWarp prst="textNoShape">
              <a:avLst/>
            </a:prstTxWarp>
            <a:noAutofit/>
          </a:bodyPr>
          <a:lstStyle/>
          <a:p>
            <a:pPr algn="ctr"/>
            <a:endParaRPr lang="pt-BR" sz="1216">
              <a:solidFill>
                <a:schemeClr val="bg1"/>
              </a:solidFill>
            </a:endParaRPr>
          </a:p>
        </p:txBody>
      </p:sp>
      <p:grpSp>
        <p:nvGrpSpPr>
          <p:cNvPr id="110" name="Agrupar 4130">
            <a:extLst>
              <a:ext uri="{FF2B5EF4-FFF2-40B4-BE49-F238E27FC236}">
                <a16:creationId xmlns:a16="http://schemas.microsoft.com/office/drawing/2014/main" id="{0906A10A-A50D-8A1C-8387-0C241E414007}"/>
              </a:ext>
            </a:extLst>
          </p:cNvPr>
          <p:cNvGrpSpPr/>
          <p:nvPr/>
        </p:nvGrpSpPr>
        <p:grpSpPr>
          <a:xfrm>
            <a:off x="7570389" y="473855"/>
            <a:ext cx="1804305" cy="637051"/>
            <a:chOff x="7734205" y="118411"/>
            <a:chExt cx="2004781" cy="707834"/>
          </a:xfrm>
        </p:grpSpPr>
        <p:grpSp>
          <p:nvGrpSpPr>
            <p:cNvPr id="111" name="Agrupar 4143">
              <a:extLst>
                <a:ext uri="{FF2B5EF4-FFF2-40B4-BE49-F238E27FC236}">
                  <a16:creationId xmlns:a16="http://schemas.microsoft.com/office/drawing/2014/main" id="{8A1DA604-B6D6-2E68-0AB7-8618421587FB}"/>
                </a:ext>
              </a:extLst>
            </p:cNvPr>
            <p:cNvGrpSpPr/>
            <p:nvPr/>
          </p:nvGrpSpPr>
          <p:grpSpPr>
            <a:xfrm>
              <a:off x="7734205" y="118411"/>
              <a:ext cx="703472" cy="707834"/>
              <a:chOff x="2383502" y="2462385"/>
              <a:chExt cx="703472" cy="707834"/>
            </a:xfrm>
          </p:grpSpPr>
          <p:pic>
            <p:nvPicPr>
              <p:cNvPr id="113" name="Imagem 4142" descr="Pessoa posando para foto sorrindo&#10;&#10;Descrição gerada automaticamente">
                <a:extLst>
                  <a:ext uri="{FF2B5EF4-FFF2-40B4-BE49-F238E27FC236}">
                    <a16:creationId xmlns:a16="http://schemas.microsoft.com/office/drawing/2014/main" id="{A6293BFB-ED5B-7B85-8586-127BAB683BF0}"/>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2386903" y="2470148"/>
                <a:ext cx="700071" cy="700071"/>
              </a:xfrm>
              <a:prstGeom prst="rect">
                <a:avLst/>
              </a:prstGeom>
              <a:effectLst>
                <a:outerShdw blurRad="63500" sx="102000" sy="102000" algn="ctr" rotWithShape="0">
                  <a:prstClr val="black">
                    <a:alpha val="40000"/>
                  </a:prstClr>
                </a:outerShdw>
              </a:effectLst>
            </p:spPr>
          </p:pic>
          <p:sp>
            <p:nvSpPr>
              <p:cNvPr id="114" name="Oval 113">
                <a:extLst>
                  <a:ext uri="{FF2B5EF4-FFF2-40B4-BE49-F238E27FC236}">
                    <a16:creationId xmlns:a16="http://schemas.microsoft.com/office/drawing/2014/main" id="{7073F0BA-EA6C-A74D-5F78-E851EA0FAE6C}"/>
                  </a:ext>
                </a:extLst>
              </p:cNvPr>
              <p:cNvSpPr/>
              <p:nvPr/>
            </p:nvSpPr>
            <p:spPr>
              <a:xfrm>
                <a:off x="2383502" y="2462385"/>
                <a:ext cx="700070" cy="70007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20">
                  <a:solidFill>
                    <a:schemeClr val="bg1"/>
                  </a:solidFill>
                </a:endParaRPr>
              </a:p>
            </p:txBody>
          </p:sp>
        </p:grpSp>
        <p:sp>
          <p:nvSpPr>
            <p:cNvPr id="112" name="CaixaDeTexto 167">
              <a:extLst>
                <a:ext uri="{FF2B5EF4-FFF2-40B4-BE49-F238E27FC236}">
                  <a16:creationId xmlns:a16="http://schemas.microsoft.com/office/drawing/2014/main" id="{B6B098B0-9C99-B63A-FBCD-1D53518452DC}"/>
                </a:ext>
              </a:extLst>
            </p:cNvPr>
            <p:cNvSpPr txBox="1"/>
            <p:nvPr/>
          </p:nvSpPr>
          <p:spPr>
            <a:xfrm>
              <a:off x="8408138" y="357681"/>
              <a:ext cx="1330848" cy="256480"/>
            </a:xfrm>
            <a:prstGeom prst="rect">
              <a:avLst/>
            </a:prstGeom>
            <a:noFill/>
          </p:spPr>
          <p:txBody>
            <a:bodyPr wrap="none" rtlCol="0">
              <a:spAutoFit/>
            </a:bodyPr>
            <a:lstStyle/>
            <a:p>
              <a:pPr algn="ctr"/>
              <a:r>
                <a:rPr lang="pt-BR" sz="900" dirty="0">
                  <a:ln w="0"/>
                  <a:effectLst>
                    <a:outerShdw blurRad="38100" dist="19050" dir="2700000" algn="tl" rotWithShape="0">
                      <a:schemeClr val="dk1">
                        <a:alpha val="40000"/>
                      </a:schemeClr>
                    </a:outerShdw>
                  </a:effectLst>
                </a:rPr>
                <a:t>JUSTINO SANTOS</a:t>
              </a:r>
            </a:p>
          </p:txBody>
        </p:sp>
      </p:grpSp>
      <p:pic>
        <p:nvPicPr>
          <p:cNvPr id="155" name="Picture 2" descr="CRIWG 2016">
            <a:extLst>
              <a:ext uri="{FF2B5EF4-FFF2-40B4-BE49-F238E27FC236}">
                <a16:creationId xmlns:a16="http://schemas.microsoft.com/office/drawing/2014/main" id="{B900A488-86E2-C137-F2C4-89BFDAB9AEBD}"/>
              </a:ext>
            </a:extLst>
          </p:cNvPr>
          <p:cNvPicPr>
            <a:picLocks noChangeAspect="1" noChangeArrowheads="1"/>
          </p:cNvPicPr>
          <p:nvPr/>
        </p:nvPicPr>
        <p:blipFill>
          <a:blip r:embed="rId3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5786" y="2934300"/>
            <a:ext cx="2038927" cy="1248189"/>
          </a:xfrm>
          <a:prstGeom prst="rect">
            <a:avLst/>
          </a:prstGeom>
          <a:noFill/>
          <a:extLst>
            <a:ext uri="{909E8E84-426E-40DD-AFC4-6F175D3DCCD1}">
              <a14:hiddenFill xmlns:a14="http://schemas.microsoft.com/office/drawing/2010/main">
                <a:solidFill>
                  <a:srgbClr val="FFFFFF"/>
                </a:solidFill>
              </a14:hiddenFill>
            </a:ext>
          </a:extLst>
        </p:spPr>
      </p:pic>
      <p:cxnSp>
        <p:nvCxnSpPr>
          <p:cNvPr id="160" name="Conector Reto 129">
            <a:extLst>
              <a:ext uri="{FF2B5EF4-FFF2-40B4-BE49-F238E27FC236}">
                <a16:creationId xmlns:a16="http://schemas.microsoft.com/office/drawing/2014/main" id="{083827DE-3E9F-AE9D-5B9C-46397931D196}"/>
              </a:ext>
            </a:extLst>
          </p:cNvPr>
          <p:cNvCxnSpPr>
            <a:cxnSpLocks/>
            <a:stCxn id="156" idx="1"/>
            <a:endCxn id="145" idx="3"/>
          </p:cNvCxnSpPr>
          <p:nvPr/>
        </p:nvCxnSpPr>
        <p:spPr>
          <a:xfrm flipH="1">
            <a:off x="8294618" y="3285389"/>
            <a:ext cx="2658047" cy="318819"/>
          </a:xfrm>
          <a:prstGeom prst="line">
            <a:avLst/>
          </a:prstGeom>
          <a:ln w="127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3" name="Conector Reto 129">
            <a:extLst>
              <a:ext uri="{FF2B5EF4-FFF2-40B4-BE49-F238E27FC236}">
                <a16:creationId xmlns:a16="http://schemas.microsoft.com/office/drawing/2014/main" id="{9A9AF04A-5EF8-AC2F-A328-7CDE5823D2B5}"/>
              </a:ext>
            </a:extLst>
          </p:cNvPr>
          <p:cNvCxnSpPr>
            <a:cxnSpLocks/>
            <a:stCxn id="157" idx="1"/>
            <a:endCxn id="103" idx="6"/>
          </p:cNvCxnSpPr>
          <p:nvPr/>
        </p:nvCxnSpPr>
        <p:spPr>
          <a:xfrm flipH="1">
            <a:off x="8293591" y="2377903"/>
            <a:ext cx="2627103" cy="1221635"/>
          </a:xfrm>
          <a:prstGeom prst="line">
            <a:avLst/>
          </a:prstGeom>
          <a:ln w="127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0" name="Conector Reto 129">
            <a:extLst>
              <a:ext uri="{FF2B5EF4-FFF2-40B4-BE49-F238E27FC236}">
                <a16:creationId xmlns:a16="http://schemas.microsoft.com/office/drawing/2014/main" id="{F6130F40-38CE-B171-A129-FAD7B5BA9F1F}"/>
              </a:ext>
            </a:extLst>
          </p:cNvPr>
          <p:cNvCxnSpPr>
            <a:cxnSpLocks/>
            <a:stCxn id="166" idx="1"/>
            <a:endCxn id="103" idx="6"/>
          </p:cNvCxnSpPr>
          <p:nvPr/>
        </p:nvCxnSpPr>
        <p:spPr>
          <a:xfrm flipH="1">
            <a:off x="8293591" y="1452886"/>
            <a:ext cx="2665949" cy="2146652"/>
          </a:xfrm>
          <a:prstGeom prst="line">
            <a:avLst/>
          </a:prstGeom>
          <a:ln w="127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2" name="Conector Reto 129">
            <a:extLst>
              <a:ext uri="{FF2B5EF4-FFF2-40B4-BE49-F238E27FC236}">
                <a16:creationId xmlns:a16="http://schemas.microsoft.com/office/drawing/2014/main" id="{3696B66B-B7FC-E2B7-291B-DD47E2F9073E}"/>
              </a:ext>
            </a:extLst>
          </p:cNvPr>
          <p:cNvCxnSpPr>
            <a:cxnSpLocks/>
            <a:stCxn id="177" idx="1"/>
            <a:endCxn id="145" idx="3"/>
          </p:cNvCxnSpPr>
          <p:nvPr/>
        </p:nvCxnSpPr>
        <p:spPr>
          <a:xfrm flipH="1">
            <a:off x="8294617" y="508128"/>
            <a:ext cx="2635579" cy="3096081"/>
          </a:xfrm>
          <a:prstGeom prst="line">
            <a:avLst/>
          </a:prstGeom>
          <a:ln w="127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061" name="Group 1060">
            <a:extLst>
              <a:ext uri="{FF2B5EF4-FFF2-40B4-BE49-F238E27FC236}">
                <a16:creationId xmlns:a16="http://schemas.microsoft.com/office/drawing/2014/main" id="{B475BE67-3C7C-6ECE-68F8-7A39F41DF0F0}"/>
              </a:ext>
            </a:extLst>
          </p:cNvPr>
          <p:cNvGrpSpPr/>
          <p:nvPr/>
        </p:nvGrpSpPr>
        <p:grpSpPr>
          <a:xfrm>
            <a:off x="10830432" y="4944795"/>
            <a:ext cx="946093" cy="874607"/>
            <a:chOff x="10831658" y="4965117"/>
            <a:chExt cx="946094" cy="874607"/>
          </a:xfrm>
        </p:grpSpPr>
        <p:sp>
          <p:nvSpPr>
            <p:cNvPr id="95" name="CaixaDeTexto 139">
              <a:extLst>
                <a:ext uri="{FF2B5EF4-FFF2-40B4-BE49-F238E27FC236}">
                  <a16:creationId xmlns:a16="http://schemas.microsoft.com/office/drawing/2014/main" id="{FCCF5E6F-2B3C-6C88-2AAF-5780DACE021E}"/>
                </a:ext>
              </a:extLst>
            </p:cNvPr>
            <p:cNvSpPr txBox="1"/>
            <p:nvPr/>
          </p:nvSpPr>
          <p:spPr>
            <a:xfrm>
              <a:off x="10831658" y="5608892"/>
              <a:ext cx="946094" cy="230832"/>
            </a:xfrm>
            <a:prstGeom prst="rect">
              <a:avLst/>
            </a:prstGeom>
            <a:noFill/>
          </p:spPr>
          <p:txBody>
            <a:bodyPr wrap="none" rtlCol="0">
              <a:spAutoFit/>
            </a:bodyPr>
            <a:lstStyle/>
            <a:p>
              <a:pPr algn="ctr"/>
              <a:r>
                <a:rPr lang="pt-BR" sz="900" dirty="0">
                  <a:ln w="0"/>
                  <a:effectLst>
                    <a:outerShdw blurRad="38100" dist="19050" dir="2700000" algn="tl" rotWithShape="0">
                      <a:schemeClr val="dk1">
                        <a:alpha val="40000"/>
                      </a:schemeClr>
                    </a:outerShdw>
                  </a:effectLst>
                </a:rPr>
                <a:t>LUIZ OTÁVIO</a:t>
              </a:r>
            </a:p>
          </p:txBody>
        </p:sp>
        <p:pic>
          <p:nvPicPr>
            <p:cNvPr id="7" name="Picture 6">
              <a:extLst>
                <a:ext uri="{FF2B5EF4-FFF2-40B4-BE49-F238E27FC236}">
                  <a16:creationId xmlns:a16="http://schemas.microsoft.com/office/drawing/2014/main" id="{BD528CEA-50AD-4DAE-D75F-07E9A7CAFA5E}"/>
                </a:ext>
              </a:extLst>
            </p:cNvPr>
            <p:cNvPicPr>
              <a:picLocks noChangeAspect="1"/>
            </p:cNvPicPr>
            <p:nvPr/>
          </p:nvPicPr>
          <p:blipFill>
            <a:blip r:embed="rId38">
              <a:clrChange>
                <a:clrFrom>
                  <a:srgbClr val="FFFFFF"/>
                </a:clrFrom>
                <a:clrTo>
                  <a:srgbClr val="FFFFFF">
                    <a:alpha val="0"/>
                  </a:srgbClr>
                </a:clrTo>
              </a:clrChange>
            </a:blip>
            <a:stretch>
              <a:fillRect/>
            </a:stretch>
          </p:blipFill>
          <p:spPr>
            <a:xfrm>
              <a:off x="10973830" y="4965117"/>
              <a:ext cx="673817" cy="665600"/>
            </a:xfrm>
            <a:prstGeom prst="rect">
              <a:avLst/>
            </a:prstGeom>
          </p:spPr>
        </p:pic>
        <p:sp>
          <p:nvSpPr>
            <p:cNvPr id="1033" name="Oval 1032">
              <a:extLst>
                <a:ext uri="{FF2B5EF4-FFF2-40B4-BE49-F238E27FC236}">
                  <a16:creationId xmlns:a16="http://schemas.microsoft.com/office/drawing/2014/main" id="{00E9F554-0BA1-08B9-6408-78B4C15E9ABF}"/>
                </a:ext>
              </a:extLst>
            </p:cNvPr>
            <p:cNvSpPr/>
            <p:nvPr/>
          </p:nvSpPr>
          <p:spPr>
            <a:xfrm>
              <a:off x="10996077" y="4983256"/>
              <a:ext cx="629322" cy="629322"/>
            </a:xfrm>
            <a:prstGeom prst="ellipse">
              <a:avLst/>
            </a:prstGeom>
            <a:no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3" tIns="30863" rIns="61723" bIns="30863" numCol="1" spcCol="0" rtlCol="0" fromWordArt="0" anchor="ctr" anchorCtr="0" forceAA="0" compatLnSpc="1">
              <a:prstTxWarp prst="textNoShape">
                <a:avLst/>
              </a:prstTxWarp>
              <a:noAutofit/>
            </a:bodyPr>
            <a:lstStyle/>
            <a:p>
              <a:pPr algn="ctr"/>
              <a:endParaRPr lang="pt-BR" sz="1216">
                <a:solidFill>
                  <a:schemeClr val="bg1"/>
                </a:solidFill>
              </a:endParaRPr>
            </a:p>
          </p:txBody>
        </p:sp>
      </p:grpSp>
      <p:grpSp>
        <p:nvGrpSpPr>
          <p:cNvPr id="1060" name="Group 1059">
            <a:extLst>
              <a:ext uri="{FF2B5EF4-FFF2-40B4-BE49-F238E27FC236}">
                <a16:creationId xmlns:a16="http://schemas.microsoft.com/office/drawing/2014/main" id="{4B22FCCE-BB9B-F2A9-A41E-377DBEA6297E}"/>
              </a:ext>
            </a:extLst>
          </p:cNvPr>
          <p:cNvGrpSpPr/>
          <p:nvPr/>
        </p:nvGrpSpPr>
        <p:grpSpPr>
          <a:xfrm>
            <a:off x="10749305" y="3948900"/>
            <a:ext cx="1083950" cy="887509"/>
            <a:chOff x="10749300" y="3992424"/>
            <a:chExt cx="1083950" cy="887509"/>
          </a:xfrm>
        </p:grpSpPr>
        <p:grpSp>
          <p:nvGrpSpPr>
            <p:cNvPr id="1054" name="Group 1053">
              <a:extLst>
                <a:ext uri="{FF2B5EF4-FFF2-40B4-BE49-F238E27FC236}">
                  <a16:creationId xmlns:a16="http://schemas.microsoft.com/office/drawing/2014/main" id="{BCD97396-60D4-CC2B-28B1-2F1428277CA7}"/>
                </a:ext>
              </a:extLst>
            </p:cNvPr>
            <p:cNvGrpSpPr/>
            <p:nvPr/>
          </p:nvGrpSpPr>
          <p:grpSpPr>
            <a:xfrm>
              <a:off x="10749300" y="4003282"/>
              <a:ext cx="1083950" cy="876651"/>
              <a:chOff x="10749300" y="3982262"/>
              <a:chExt cx="1083950" cy="876651"/>
            </a:xfrm>
          </p:grpSpPr>
          <p:grpSp>
            <p:nvGrpSpPr>
              <p:cNvPr id="66" name="Agrupar 15">
                <a:extLst>
                  <a:ext uri="{FF2B5EF4-FFF2-40B4-BE49-F238E27FC236}">
                    <a16:creationId xmlns:a16="http://schemas.microsoft.com/office/drawing/2014/main" id="{E89B509A-CA9B-CAE7-32FF-7010B57981F9}"/>
                  </a:ext>
                </a:extLst>
              </p:cNvPr>
              <p:cNvGrpSpPr/>
              <p:nvPr/>
            </p:nvGrpSpPr>
            <p:grpSpPr>
              <a:xfrm>
                <a:off x="10996077" y="3982262"/>
                <a:ext cx="629322" cy="629323"/>
                <a:chOff x="5635876" y="874040"/>
                <a:chExt cx="699247" cy="699247"/>
              </a:xfrm>
              <a:effectLst>
                <a:outerShdw blurRad="63500" sx="102000" sy="102000" algn="ctr" rotWithShape="0">
                  <a:prstClr val="black">
                    <a:alpha val="40000"/>
                  </a:prstClr>
                </a:outerShdw>
              </a:effectLst>
            </p:grpSpPr>
            <p:sp>
              <p:nvSpPr>
                <p:cNvPr id="131" name="Oval 11">
                  <a:extLst>
                    <a:ext uri="{FF2B5EF4-FFF2-40B4-BE49-F238E27FC236}">
                      <a16:creationId xmlns:a16="http://schemas.microsoft.com/office/drawing/2014/main" id="{19E3E3A8-05CB-2F24-AEFC-C1D3E5240AD3}"/>
                    </a:ext>
                  </a:extLst>
                </p:cNvPr>
                <p:cNvSpPr/>
                <p:nvPr/>
              </p:nvSpPr>
              <p:spPr>
                <a:xfrm>
                  <a:off x="5635876" y="874040"/>
                  <a:ext cx="699247" cy="699247"/>
                </a:xfrm>
                <a:prstGeom prst="ellipse">
                  <a:avLst/>
                </a:prstGeom>
                <a:no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3" tIns="30863" rIns="61723" bIns="30863" numCol="1" spcCol="0" rtlCol="0" fromWordArt="0" anchor="ctr" anchorCtr="0" forceAA="0" compatLnSpc="1">
                  <a:prstTxWarp prst="textNoShape">
                    <a:avLst/>
                  </a:prstTxWarp>
                  <a:noAutofit/>
                </a:bodyPr>
                <a:lstStyle/>
                <a:p>
                  <a:pPr algn="ctr"/>
                  <a:endParaRPr lang="pt-BR" sz="1216">
                    <a:solidFill>
                      <a:schemeClr val="bg1"/>
                    </a:solidFill>
                  </a:endParaRPr>
                </a:p>
              </p:txBody>
            </p:sp>
            <p:pic>
              <p:nvPicPr>
                <p:cNvPr id="132" name="Imagem 111">
                  <a:extLst>
                    <a:ext uri="{FF2B5EF4-FFF2-40B4-BE49-F238E27FC236}">
                      <a16:creationId xmlns:a16="http://schemas.microsoft.com/office/drawing/2014/main" id="{AC5B4B03-7A87-2E2B-B9BA-2E74EE90F990}"/>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5640936" y="883775"/>
                  <a:ext cx="682752" cy="682752"/>
                </a:xfrm>
                <a:prstGeom prst="rect">
                  <a:avLst/>
                </a:prstGeom>
              </p:spPr>
            </p:pic>
          </p:grpSp>
          <p:sp>
            <p:nvSpPr>
              <p:cNvPr id="91" name="CaixaDeTexto 135">
                <a:extLst>
                  <a:ext uri="{FF2B5EF4-FFF2-40B4-BE49-F238E27FC236}">
                    <a16:creationId xmlns:a16="http://schemas.microsoft.com/office/drawing/2014/main" id="{C851D07D-4C48-A2BC-2C74-956816E82405}"/>
                  </a:ext>
                </a:extLst>
              </p:cNvPr>
              <p:cNvSpPr txBox="1"/>
              <p:nvPr/>
            </p:nvSpPr>
            <p:spPr>
              <a:xfrm>
                <a:off x="10749300" y="4628081"/>
                <a:ext cx="1083950" cy="230832"/>
              </a:xfrm>
              <a:prstGeom prst="rect">
                <a:avLst/>
              </a:prstGeom>
              <a:noFill/>
            </p:spPr>
            <p:txBody>
              <a:bodyPr wrap="none" rtlCol="0">
                <a:spAutoFit/>
              </a:bodyPr>
              <a:lstStyle/>
              <a:p>
                <a:pPr algn="ctr"/>
                <a:r>
                  <a:rPr lang="pt-BR" sz="900" dirty="0">
                    <a:ln w="0"/>
                    <a:effectLst>
                      <a:outerShdw blurRad="38100" dist="19050" dir="2700000" algn="tl" rotWithShape="0">
                        <a:schemeClr val="dk1">
                          <a:alpha val="40000"/>
                        </a:schemeClr>
                      </a:outerShdw>
                    </a:effectLst>
                  </a:rPr>
                  <a:t>PAULO CHAGAS</a:t>
                </a:r>
              </a:p>
            </p:txBody>
          </p:sp>
        </p:grpSp>
        <p:sp>
          <p:nvSpPr>
            <p:cNvPr id="1035" name="Oval 1034">
              <a:extLst>
                <a:ext uri="{FF2B5EF4-FFF2-40B4-BE49-F238E27FC236}">
                  <a16:creationId xmlns:a16="http://schemas.microsoft.com/office/drawing/2014/main" id="{2995940F-4C07-36AA-091A-A388A1C32DD0}"/>
                </a:ext>
              </a:extLst>
            </p:cNvPr>
            <p:cNvSpPr/>
            <p:nvPr/>
          </p:nvSpPr>
          <p:spPr>
            <a:xfrm>
              <a:off x="10999389" y="3992424"/>
              <a:ext cx="629322" cy="629322"/>
            </a:xfrm>
            <a:prstGeom prst="ellipse">
              <a:avLst/>
            </a:prstGeom>
            <a:no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3" tIns="30863" rIns="61723" bIns="30863" numCol="1" spcCol="0" rtlCol="0" fromWordArt="0" anchor="ctr" anchorCtr="0" forceAA="0" compatLnSpc="1">
              <a:prstTxWarp prst="textNoShape">
                <a:avLst/>
              </a:prstTxWarp>
              <a:noAutofit/>
            </a:bodyPr>
            <a:lstStyle/>
            <a:p>
              <a:pPr algn="ctr"/>
              <a:endParaRPr lang="pt-BR" sz="1216">
                <a:solidFill>
                  <a:schemeClr val="bg1"/>
                </a:solidFill>
              </a:endParaRPr>
            </a:p>
          </p:txBody>
        </p:sp>
      </p:grpSp>
      <p:grpSp>
        <p:nvGrpSpPr>
          <p:cNvPr id="1059" name="Group 1058">
            <a:extLst>
              <a:ext uri="{FF2B5EF4-FFF2-40B4-BE49-F238E27FC236}">
                <a16:creationId xmlns:a16="http://schemas.microsoft.com/office/drawing/2014/main" id="{5CFE6BA0-68EA-C83C-68D3-D6E55F3E0C32}"/>
              </a:ext>
            </a:extLst>
          </p:cNvPr>
          <p:cNvGrpSpPr/>
          <p:nvPr/>
        </p:nvGrpSpPr>
        <p:grpSpPr>
          <a:xfrm>
            <a:off x="10860084" y="2921949"/>
            <a:ext cx="886781" cy="939511"/>
            <a:chOff x="10871172" y="2922119"/>
            <a:chExt cx="886781" cy="939511"/>
          </a:xfrm>
        </p:grpSpPr>
        <p:grpSp>
          <p:nvGrpSpPr>
            <p:cNvPr id="1053" name="Group 1052">
              <a:extLst>
                <a:ext uri="{FF2B5EF4-FFF2-40B4-BE49-F238E27FC236}">
                  <a16:creationId xmlns:a16="http://schemas.microsoft.com/office/drawing/2014/main" id="{552C2169-155A-6862-B29F-31F09C0FC4B3}"/>
                </a:ext>
              </a:extLst>
            </p:cNvPr>
            <p:cNvGrpSpPr/>
            <p:nvPr/>
          </p:nvGrpSpPr>
          <p:grpSpPr>
            <a:xfrm>
              <a:off x="10871172" y="2922119"/>
              <a:ext cx="886781" cy="939511"/>
              <a:chOff x="10871172" y="2922119"/>
              <a:chExt cx="886781" cy="939511"/>
            </a:xfrm>
          </p:grpSpPr>
          <p:pic>
            <p:nvPicPr>
              <p:cNvPr id="156" name="Picture 155">
                <a:extLst>
                  <a:ext uri="{FF2B5EF4-FFF2-40B4-BE49-F238E27FC236}">
                    <a16:creationId xmlns:a16="http://schemas.microsoft.com/office/drawing/2014/main" id="{F107F819-4FA4-BF74-5391-1CDF4C215AE5}"/>
                  </a:ext>
                </a:extLst>
              </p:cNvPr>
              <p:cNvPicPr>
                <a:picLocks noChangeAspect="1"/>
              </p:cNvPicPr>
              <p:nvPr/>
            </p:nvPicPr>
            <p:blipFill rotWithShape="1">
              <a:blip r:embed="rId40">
                <a:clrChange>
                  <a:clrFrom>
                    <a:srgbClr val="FFFFFF"/>
                  </a:clrFrom>
                  <a:clrTo>
                    <a:srgbClr val="FFFFFF">
                      <a:alpha val="0"/>
                    </a:srgbClr>
                  </a:clrTo>
                </a:clrChange>
              </a:blip>
              <a:srcRect b="10926"/>
              <a:stretch/>
            </p:blipFill>
            <p:spPr>
              <a:xfrm>
                <a:off x="10963747" y="2922119"/>
                <a:ext cx="716626" cy="726881"/>
              </a:xfrm>
              <a:prstGeom prst="rect">
                <a:avLst/>
              </a:prstGeom>
            </p:spPr>
          </p:pic>
          <p:sp>
            <p:nvSpPr>
              <p:cNvPr id="158" name="CaixaDeTexto 135">
                <a:extLst>
                  <a:ext uri="{FF2B5EF4-FFF2-40B4-BE49-F238E27FC236}">
                    <a16:creationId xmlns:a16="http://schemas.microsoft.com/office/drawing/2014/main" id="{2F3A7EDD-0052-BD99-74B2-1A6CA21F09AF}"/>
                  </a:ext>
                </a:extLst>
              </p:cNvPr>
              <p:cNvSpPr txBox="1"/>
              <p:nvPr/>
            </p:nvSpPr>
            <p:spPr>
              <a:xfrm>
                <a:off x="10871172" y="3630798"/>
                <a:ext cx="886781" cy="230832"/>
              </a:xfrm>
              <a:prstGeom prst="rect">
                <a:avLst/>
              </a:prstGeom>
              <a:noFill/>
            </p:spPr>
            <p:txBody>
              <a:bodyPr wrap="none" rtlCol="0">
                <a:spAutoFit/>
              </a:bodyPr>
              <a:lstStyle/>
              <a:p>
                <a:pPr algn="ctr"/>
                <a:r>
                  <a:rPr lang="pt-BR" sz="900" dirty="0">
                    <a:ln w="0"/>
                    <a:effectLst>
                      <a:outerShdw blurRad="38100" dist="19050" dir="2700000" algn="tl" rotWithShape="0">
                        <a:schemeClr val="dk1">
                          <a:alpha val="40000"/>
                        </a:schemeClr>
                      </a:outerShdw>
                    </a:effectLst>
                  </a:rPr>
                  <a:t>PÉTALA TUY</a:t>
                </a:r>
              </a:p>
            </p:txBody>
          </p:sp>
        </p:grpSp>
        <p:sp>
          <p:nvSpPr>
            <p:cNvPr id="1036" name="Oval 1035">
              <a:extLst>
                <a:ext uri="{FF2B5EF4-FFF2-40B4-BE49-F238E27FC236}">
                  <a16:creationId xmlns:a16="http://schemas.microsoft.com/office/drawing/2014/main" id="{727A5E29-A908-F453-B4C2-F4EE18D839D9}"/>
                </a:ext>
              </a:extLst>
            </p:cNvPr>
            <p:cNvSpPr/>
            <p:nvPr/>
          </p:nvSpPr>
          <p:spPr>
            <a:xfrm>
              <a:off x="11003214" y="2982465"/>
              <a:ext cx="629322" cy="629322"/>
            </a:xfrm>
            <a:prstGeom prst="ellipse">
              <a:avLst/>
            </a:prstGeom>
            <a:no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3" tIns="30863" rIns="61723" bIns="30863" numCol="1" spcCol="0" rtlCol="0" fromWordArt="0" anchor="ctr" anchorCtr="0" forceAA="0" compatLnSpc="1">
              <a:prstTxWarp prst="textNoShape">
                <a:avLst/>
              </a:prstTxWarp>
              <a:noAutofit/>
            </a:bodyPr>
            <a:lstStyle/>
            <a:p>
              <a:pPr algn="ctr"/>
              <a:endParaRPr lang="pt-BR" sz="1216">
                <a:solidFill>
                  <a:schemeClr val="bg1"/>
                </a:solidFill>
              </a:endParaRPr>
            </a:p>
          </p:txBody>
        </p:sp>
      </p:grpSp>
      <p:grpSp>
        <p:nvGrpSpPr>
          <p:cNvPr id="1058" name="Group 1057">
            <a:extLst>
              <a:ext uri="{FF2B5EF4-FFF2-40B4-BE49-F238E27FC236}">
                <a16:creationId xmlns:a16="http://schemas.microsoft.com/office/drawing/2014/main" id="{BB699AFC-D1DD-EDA8-F9AC-1C85F173717F}"/>
              </a:ext>
            </a:extLst>
          </p:cNvPr>
          <p:cNvGrpSpPr/>
          <p:nvPr/>
        </p:nvGrpSpPr>
        <p:grpSpPr>
          <a:xfrm>
            <a:off x="10639386" y="2037208"/>
            <a:ext cx="1350049" cy="871573"/>
            <a:chOff x="10639026" y="2004773"/>
            <a:chExt cx="1350049" cy="871573"/>
          </a:xfrm>
        </p:grpSpPr>
        <p:grpSp>
          <p:nvGrpSpPr>
            <p:cNvPr id="1052" name="Group 1051">
              <a:extLst>
                <a:ext uri="{FF2B5EF4-FFF2-40B4-BE49-F238E27FC236}">
                  <a16:creationId xmlns:a16="http://schemas.microsoft.com/office/drawing/2014/main" id="{E8CEB2F4-BF8F-4822-A38C-AC65EE92DA15}"/>
                </a:ext>
              </a:extLst>
            </p:cNvPr>
            <p:cNvGrpSpPr/>
            <p:nvPr/>
          </p:nvGrpSpPr>
          <p:grpSpPr>
            <a:xfrm>
              <a:off x="10639026" y="2004773"/>
              <a:ext cx="1350049" cy="871573"/>
              <a:chOff x="10639026" y="2004773"/>
              <a:chExt cx="1350049" cy="871573"/>
            </a:xfrm>
          </p:grpSpPr>
          <p:pic>
            <p:nvPicPr>
              <p:cNvPr id="157" name="Picture 156">
                <a:extLst>
                  <a:ext uri="{FF2B5EF4-FFF2-40B4-BE49-F238E27FC236}">
                    <a16:creationId xmlns:a16="http://schemas.microsoft.com/office/drawing/2014/main" id="{B3951611-7071-BE0F-AB5D-9B92BE32EDCF}"/>
                  </a:ext>
                </a:extLst>
              </p:cNvPr>
              <p:cNvPicPr>
                <a:picLocks noChangeAspect="1"/>
              </p:cNvPicPr>
              <p:nvPr/>
            </p:nvPicPr>
            <p:blipFill rotWithShape="1">
              <a:blip r:embed="rId41">
                <a:clrChange>
                  <a:clrFrom>
                    <a:srgbClr val="FFFFFF"/>
                  </a:clrFrom>
                  <a:clrTo>
                    <a:srgbClr val="FFFFFF">
                      <a:alpha val="0"/>
                    </a:srgbClr>
                  </a:clrTo>
                </a:clrChange>
              </a:blip>
              <a:srcRect b="13652"/>
              <a:stretch/>
            </p:blipFill>
            <p:spPr>
              <a:xfrm>
                <a:off x="10920328" y="2004773"/>
                <a:ext cx="760045" cy="681390"/>
              </a:xfrm>
              <a:prstGeom prst="rect">
                <a:avLst/>
              </a:prstGeom>
            </p:spPr>
          </p:pic>
          <p:sp>
            <p:nvSpPr>
              <p:cNvPr id="159" name="CaixaDeTexto 135">
                <a:extLst>
                  <a:ext uri="{FF2B5EF4-FFF2-40B4-BE49-F238E27FC236}">
                    <a16:creationId xmlns:a16="http://schemas.microsoft.com/office/drawing/2014/main" id="{B66F7CCF-3F57-40F4-6F6F-A7442426AD1E}"/>
                  </a:ext>
                </a:extLst>
              </p:cNvPr>
              <p:cNvSpPr txBox="1"/>
              <p:nvPr/>
            </p:nvSpPr>
            <p:spPr>
              <a:xfrm>
                <a:off x="10639026" y="2645514"/>
                <a:ext cx="1350049" cy="230832"/>
              </a:xfrm>
              <a:prstGeom prst="rect">
                <a:avLst/>
              </a:prstGeom>
              <a:noFill/>
            </p:spPr>
            <p:txBody>
              <a:bodyPr wrap="none" rtlCol="0">
                <a:spAutoFit/>
              </a:bodyPr>
              <a:lstStyle/>
              <a:p>
                <a:pPr algn="ctr"/>
                <a:r>
                  <a:rPr lang="pt-BR" sz="900" dirty="0">
                    <a:ln w="0"/>
                    <a:effectLst>
                      <a:outerShdw blurRad="38100" dist="19050" dir="2700000" algn="tl" rotWithShape="0">
                        <a:schemeClr val="dk1">
                          <a:alpha val="40000"/>
                        </a:schemeClr>
                      </a:outerShdw>
                    </a:effectLst>
                  </a:rPr>
                  <a:t>MATHEUS AUGUSTO</a:t>
                </a:r>
              </a:p>
            </p:txBody>
          </p:sp>
        </p:grpSp>
        <p:sp>
          <p:nvSpPr>
            <p:cNvPr id="1039" name="Oval 1038">
              <a:extLst>
                <a:ext uri="{FF2B5EF4-FFF2-40B4-BE49-F238E27FC236}">
                  <a16:creationId xmlns:a16="http://schemas.microsoft.com/office/drawing/2014/main" id="{98F4986B-42D3-D6A2-81E8-F4A31C19919D}"/>
                </a:ext>
              </a:extLst>
            </p:cNvPr>
            <p:cNvSpPr/>
            <p:nvPr/>
          </p:nvSpPr>
          <p:spPr>
            <a:xfrm>
              <a:off x="10978458" y="2025347"/>
              <a:ext cx="629322" cy="629322"/>
            </a:xfrm>
            <a:prstGeom prst="ellipse">
              <a:avLst/>
            </a:prstGeom>
            <a:no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3" tIns="30863" rIns="61723" bIns="30863" numCol="1" spcCol="0" rtlCol="0" fromWordArt="0" anchor="ctr" anchorCtr="0" forceAA="0" compatLnSpc="1">
              <a:prstTxWarp prst="textNoShape">
                <a:avLst/>
              </a:prstTxWarp>
              <a:noAutofit/>
            </a:bodyPr>
            <a:lstStyle/>
            <a:p>
              <a:pPr algn="ctr"/>
              <a:endParaRPr lang="pt-BR" sz="1216">
                <a:solidFill>
                  <a:schemeClr val="bg1"/>
                </a:solidFill>
              </a:endParaRPr>
            </a:p>
          </p:txBody>
        </p:sp>
      </p:grpSp>
      <p:grpSp>
        <p:nvGrpSpPr>
          <p:cNvPr id="1057" name="Group 1056">
            <a:extLst>
              <a:ext uri="{FF2B5EF4-FFF2-40B4-BE49-F238E27FC236}">
                <a16:creationId xmlns:a16="http://schemas.microsoft.com/office/drawing/2014/main" id="{56BDCFCF-55DD-9A44-4E49-48ABD73F1A3D}"/>
              </a:ext>
            </a:extLst>
          </p:cNvPr>
          <p:cNvGrpSpPr/>
          <p:nvPr/>
        </p:nvGrpSpPr>
        <p:grpSpPr>
          <a:xfrm>
            <a:off x="10750112" y="1130783"/>
            <a:ext cx="1079142" cy="847216"/>
            <a:chOff x="10750101" y="1087663"/>
            <a:chExt cx="1079141" cy="847216"/>
          </a:xfrm>
        </p:grpSpPr>
        <p:grpSp>
          <p:nvGrpSpPr>
            <p:cNvPr id="1051" name="Group 1050">
              <a:extLst>
                <a:ext uri="{FF2B5EF4-FFF2-40B4-BE49-F238E27FC236}">
                  <a16:creationId xmlns:a16="http://schemas.microsoft.com/office/drawing/2014/main" id="{A316346F-4E5F-ABD5-7124-64707CC486FE}"/>
                </a:ext>
              </a:extLst>
            </p:cNvPr>
            <p:cNvGrpSpPr/>
            <p:nvPr/>
          </p:nvGrpSpPr>
          <p:grpSpPr>
            <a:xfrm>
              <a:off x="10750101" y="1087663"/>
              <a:ext cx="1079141" cy="847216"/>
              <a:chOff x="10750101" y="1087663"/>
              <a:chExt cx="1079141" cy="847216"/>
            </a:xfrm>
          </p:grpSpPr>
          <p:pic>
            <p:nvPicPr>
              <p:cNvPr id="166" name="Picture 165">
                <a:extLst>
                  <a:ext uri="{FF2B5EF4-FFF2-40B4-BE49-F238E27FC236}">
                    <a16:creationId xmlns:a16="http://schemas.microsoft.com/office/drawing/2014/main" id="{827BA29D-739C-5F24-5985-1DAF273908D0}"/>
                  </a:ext>
                </a:extLst>
              </p:cNvPr>
              <p:cNvPicPr>
                <a:picLocks noChangeAspect="1"/>
              </p:cNvPicPr>
              <p:nvPr/>
            </p:nvPicPr>
            <p:blipFill rotWithShape="1">
              <a:blip r:embed="rId42">
                <a:clrChange>
                  <a:clrFrom>
                    <a:srgbClr val="FFFFFF"/>
                  </a:clrFrom>
                  <a:clrTo>
                    <a:srgbClr val="FFFFFF">
                      <a:alpha val="0"/>
                    </a:srgbClr>
                  </a:clrTo>
                </a:clrChange>
              </a:blip>
              <a:srcRect l="6394" t="8024"/>
              <a:stretch/>
            </p:blipFill>
            <p:spPr>
              <a:xfrm>
                <a:off x="10959539" y="1087663"/>
                <a:ext cx="690331" cy="644204"/>
              </a:xfrm>
              <a:prstGeom prst="rect">
                <a:avLst/>
              </a:prstGeom>
            </p:spPr>
          </p:pic>
          <p:sp>
            <p:nvSpPr>
              <p:cNvPr id="176" name="CaixaDeTexto 135">
                <a:extLst>
                  <a:ext uri="{FF2B5EF4-FFF2-40B4-BE49-F238E27FC236}">
                    <a16:creationId xmlns:a16="http://schemas.microsoft.com/office/drawing/2014/main" id="{B62D6245-8F1A-82C8-E07C-B1CF38D2F1EE}"/>
                  </a:ext>
                </a:extLst>
              </p:cNvPr>
              <p:cNvSpPr txBox="1"/>
              <p:nvPr/>
            </p:nvSpPr>
            <p:spPr>
              <a:xfrm>
                <a:off x="10750101" y="1704047"/>
                <a:ext cx="1079141" cy="230832"/>
              </a:xfrm>
              <a:prstGeom prst="rect">
                <a:avLst/>
              </a:prstGeom>
              <a:noFill/>
            </p:spPr>
            <p:txBody>
              <a:bodyPr wrap="none" rtlCol="0">
                <a:spAutoFit/>
              </a:bodyPr>
              <a:lstStyle/>
              <a:p>
                <a:pPr algn="ctr"/>
                <a:r>
                  <a:rPr lang="pt-BR" sz="900" dirty="0">
                    <a:ln w="0"/>
                    <a:effectLst>
                      <a:outerShdw blurRad="38100" dist="19050" dir="2700000" algn="tl" rotWithShape="0">
                        <a:schemeClr val="dk1">
                          <a:alpha val="40000"/>
                        </a:schemeClr>
                      </a:outerShdw>
                    </a:effectLst>
                  </a:rPr>
                  <a:t>THIAGO VIEIRA</a:t>
                </a:r>
              </a:p>
            </p:txBody>
          </p:sp>
        </p:grpSp>
        <p:sp>
          <p:nvSpPr>
            <p:cNvPr id="1042" name="Oval 1041">
              <a:extLst>
                <a:ext uri="{FF2B5EF4-FFF2-40B4-BE49-F238E27FC236}">
                  <a16:creationId xmlns:a16="http://schemas.microsoft.com/office/drawing/2014/main" id="{B0C71F3A-E494-CC3B-1E5F-1A685D0C6DC1}"/>
                </a:ext>
              </a:extLst>
            </p:cNvPr>
            <p:cNvSpPr/>
            <p:nvPr/>
          </p:nvSpPr>
          <p:spPr>
            <a:xfrm>
              <a:off x="10981770" y="1091593"/>
              <a:ext cx="629322" cy="629322"/>
            </a:xfrm>
            <a:prstGeom prst="ellipse">
              <a:avLst/>
            </a:prstGeom>
            <a:no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3" tIns="30863" rIns="61723" bIns="30863" numCol="1" spcCol="0" rtlCol="0" fromWordArt="0" anchor="ctr" anchorCtr="0" forceAA="0" compatLnSpc="1">
              <a:prstTxWarp prst="textNoShape">
                <a:avLst/>
              </a:prstTxWarp>
              <a:noAutofit/>
            </a:bodyPr>
            <a:lstStyle/>
            <a:p>
              <a:pPr algn="ctr"/>
              <a:endParaRPr lang="pt-BR" sz="1216">
                <a:solidFill>
                  <a:schemeClr val="bg1"/>
                </a:solidFill>
              </a:endParaRPr>
            </a:p>
          </p:txBody>
        </p:sp>
      </p:grpSp>
      <p:grpSp>
        <p:nvGrpSpPr>
          <p:cNvPr id="1056" name="Group 1055">
            <a:extLst>
              <a:ext uri="{FF2B5EF4-FFF2-40B4-BE49-F238E27FC236}">
                <a16:creationId xmlns:a16="http://schemas.microsoft.com/office/drawing/2014/main" id="{0B4F1278-FAAE-D666-9385-001D86DBA37C}"/>
              </a:ext>
            </a:extLst>
          </p:cNvPr>
          <p:cNvGrpSpPr/>
          <p:nvPr/>
        </p:nvGrpSpPr>
        <p:grpSpPr>
          <a:xfrm>
            <a:off x="10874708" y="158525"/>
            <a:ext cx="920444" cy="884603"/>
            <a:chOff x="10842174" y="77591"/>
            <a:chExt cx="920444" cy="884603"/>
          </a:xfrm>
        </p:grpSpPr>
        <p:grpSp>
          <p:nvGrpSpPr>
            <p:cNvPr id="1050" name="Group 1049">
              <a:extLst>
                <a:ext uri="{FF2B5EF4-FFF2-40B4-BE49-F238E27FC236}">
                  <a16:creationId xmlns:a16="http://schemas.microsoft.com/office/drawing/2014/main" id="{F3A0382B-509E-48F0-ADA1-0967617E363A}"/>
                </a:ext>
              </a:extLst>
            </p:cNvPr>
            <p:cNvGrpSpPr/>
            <p:nvPr/>
          </p:nvGrpSpPr>
          <p:grpSpPr>
            <a:xfrm>
              <a:off x="10842174" y="77591"/>
              <a:ext cx="920444" cy="884603"/>
              <a:chOff x="10860735" y="118198"/>
              <a:chExt cx="854278" cy="807187"/>
            </a:xfrm>
          </p:grpSpPr>
          <p:pic>
            <p:nvPicPr>
              <p:cNvPr id="177" name="Picture 176">
                <a:extLst>
                  <a:ext uri="{FF2B5EF4-FFF2-40B4-BE49-F238E27FC236}">
                    <a16:creationId xmlns:a16="http://schemas.microsoft.com/office/drawing/2014/main" id="{3E85B0C2-C33C-2A87-ED9F-78833A48350F}"/>
                  </a:ext>
                </a:extLst>
              </p:cNvPr>
              <p:cNvPicPr>
                <a:picLocks noChangeAspect="1"/>
              </p:cNvPicPr>
              <p:nvPr/>
            </p:nvPicPr>
            <p:blipFill>
              <a:blip r:embed="rId43">
                <a:clrChange>
                  <a:clrFrom>
                    <a:srgbClr val="FFFFFF"/>
                  </a:clrFrom>
                  <a:clrTo>
                    <a:srgbClr val="FFFFFF">
                      <a:alpha val="0"/>
                    </a:srgbClr>
                  </a:clrTo>
                </a:clrChange>
              </a:blip>
              <a:stretch>
                <a:fillRect/>
              </a:stretch>
            </p:blipFill>
            <p:spPr>
              <a:xfrm>
                <a:off x="10912228" y="118198"/>
                <a:ext cx="669518" cy="638012"/>
              </a:xfrm>
              <a:prstGeom prst="rect">
                <a:avLst/>
              </a:prstGeom>
            </p:spPr>
          </p:pic>
          <p:sp>
            <p:nvSpPr>
              <p:cNvPr id="1025" name="CaixaDeTexto 135">
                <a:extLst>
                  <a:ext uri="{FF2B5EF4-FFF2-40B4-BE49-F238E27FC236}">
                    <a16:creationId xmlns:a16="http://schemas.microsoft.com/office/drawing/2014/main" id="{4B3865DA-5320-C01C-9B7C-2FC69D31C958}"/>
                  </a:ext>
                </a:extLst>
              </p:cNvPr>
              <p:cNvSpPr txBox="1"/>
              <p:nvPr/>
            </p:nvSpPr>
            <p:spPr>
              <a:xfrm>
                <a:off x="10860735" y="714754"/>
                <a:ext cx="854278" cy="210631"/>
              </a:xfrm>
              <a:prstGeom prst="rect">
                <a:avLst/>
              </a:prstGeom>
              <a:noFill/>
            </p:spPr>
            <p:txBody>
              <a:bodyPr wrap="none" rtlCol="0">
                <a:spAutoFit/>
              </a:bodyPr>
              <a:lstStyle/>
              <a:p>
                <a:pPr algn="ctr"/>
                <a:r>
                  <a:rPr lang="pt-BR" sz="900" dirty="0">
                    <a:ln w="0"/>
                    <a:effectLst>
                      <a:outerShdw blurRad="38100" dist="19050" dir="2700000" algn="tl" rotWithShape="0">
                        <a:schemeClr val="dk1">
                          <a:alpha val="40000"/>
                        </a:schemeClr>
                      </a:outerShdw>
                    </a:effectLst>
                  </a:rPr>
                  <a:t>IGOR PRADO</a:t>
                </a:r>
              </a:p>
            </p:txBody>
          </p:sp>
        </p:grpSp>
        <p:sp>
          <p:nvSpPr>
            <p:cNvPr id="1045" name="Oval 1044">
              <a:extLst>
                <a:ext uri="{FF2B5EF4-FFF2-40B4-BE49-F238E27FC236}">
                  <a16:creationId xmlns:a16="http://schemas.microsoft.com/office/drawing/2014/main" id="{747909FF-054F-BAA4-C9CD-44C163B5EB5A}"/>
                </a:ext>
              </a:extLst>
            </p:cNvPr>
            <p:cNvSpPr/>
            <p:nvPr/>
          </p:nvSpPr>
          <p:spPr>
            <a:xfrm>
              <a:off x="10952424" y="110627"/>
              <a:ext cx="629322" cy="629322"/>
            </a:xfrm>
            <a:prstGeom prst="ellipse">
              <a:avLst/>
            </a:prstGeom>
            <a:no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3" tIns="30863" rIns="61723" bIns="30863" numCol="1" spcCol="0" rtlCol="0" fromWordArt="0" anchor="ctr" anchorCtr="0" forceAA="0" compatLnSpc="1">
              <a:prstTxWarp prst="textNoShape">
                <a:avLst/>
              </a:prstTxWarp>
              <a:noAutofit/>
            </a:bodyPr>
            <a:lstStyle/>
            <a:p>
              <a:pPr algn="ctr"/>
              <a:endParaRPr lang="pt-BR" sz="1216">
                <a:solidFill>
                  <a:schemeClr val="bg1"/>
                </a:solidFill>
              </a:endParaRPr>
            </a:p>
          </p:txBody>
        </p:sp>
      </p:grpSp>
    </p:spTree>
    <p:extLst>
      <p:ext uri="{BB962C8B-B14F-4D97-AF65-F5344CB8AC3E}">
        <p14:creationId xmlns:p14="http://schemas.microsoft.com/office/powerpoint/2010/main" val="163826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32" name="Group 131">
            <a:extLst>
              <a:ext uri="{FF2B5EF4-FFF2-40B4-BE49-F238E27FC236}">
                <a16:creationId xmlns:a16="http://schemas.microsoft.com/office/drawing/2014/main" id="{51A6BB69-89C3-824D-E6A4-5658ECCDB475}"/>
              </a:ext>
            </a:extLst>
          </p:cNvPr>
          <p:cNvGrpSpPr/>
          <p:nvPr/>
        </p:nvGrpSpPr>
        <p:grpSpPr>
          <a:xfrm>
            <a:off x="6688436" y="2570283"/>
            <a:ext cx="3655261" cy="3290111"/>
            <a:chOff x="6688436" y="2570282"/>
            <a:chExt cx="3655261" cy="3290111"/>
          </a:xfrm>
        </p:grpSpPr>
        <p:grpSp>
          <p:nvGrpSpPr>
            <p:cNvPr id="112" name="Google Shape;156;p16">
              <a:extLst>
                <a:ext uri="{FF2B5EF4-FFF2-40B4-BE49-F238E27FC236}">
                  <a16:creationId xmlns:a16="http://schemas.microsoft.com/office/drawing/2014/main" id="{11756C36-E054-C6CF-80FA-65C4D6D42E4B}"/>
                </a:ext>
              </a:extLst>
            </p:cNvPr>
            <p:cNvGrpSpPr>
              <a:grpSpLocks noChangeAspect="1"/>
            </p:cNvGrpSpPr>
            <p:nvPr/>
          </p:nvGrpSpPr>
          <p:grpSpPr>
            <a:xfrm>
              <a:off x="7108445" y="2570282"/>
              <a:ext cx="3235252" cy="2361737"/>
              <a:chOff x="5969615" y="2443824"/>
              <a:chExt cx="2287085" cy="1669576"/>
            </a:xfrm>
          </p:grpSpPr>
          <p:sp>
            <p:nvSpPr>
              <p:cNvPr id="113" name="Google Shape;157;p16">
                <a:extLst>
                  <a:ext uri="{FF2B5EF4-FFF2-40B4-BE49-F238E27FC236}">
                    <a16:creationId xmlns:a16="http://schemas.microsoft.com/office/drawing/2014/main" id="{53D8EB57-46F6-DD5C-E545-A69E10F289AC}"/>
                  </a:ext>
                </a:extLst>
              </p:cNvPr>
              <p:cNvSpPr/>
              <p:nvPr/>
            </p:nvSpPr>
            <p:spPr>
              <a:xfrm>
                <a:off x="7779850" y="2993300"/>
                <a:ext cx="230100" cy="1120100"/>
              </a:xfrm>
              <a:custGeom>
                <a:avLst/>
                <a:gdLst/>
                <a:ahLst/>
                <a:cxnLst/>
                <a:rect l="l" t="t" r="r" b="b"/>
                <a:pathLst>
                  <a:path w="9204" h="44804" extrusionOk="0">
                    <a:moveTo>
                      <a:pt x="7096" y="0"/>
                    </a:moveTo>
                    <a:cubicBezTo>
                      <a:pt x="2810" y="2143"/>
                      <a:pt x="0" y="6549"/>
                      <a:pt x="0" y="11514"/>
                    </a:cubicBezTo>
                    <a:lnTo>
                      <a:pt x="0" y="44803"/>
                    </a:lnTo>
                    <a:lnTo>
                      <a:pt x="2179" y="44803"/>
                    </a:lnTo>
                    <a:lnTo>
                      <a:pt x="2179" y="11514"/>
                    </a:lnTo>
                    <a:cubicBezTo>
                      <a:pt x="2179" y="6965"/>
                      <a:pt x="5025" y="2989"/>
                      <a:pt x="9204" y="1477"/>
                    </a:cubicBezTo>
                    <a:lnTo>
                      <a:pt x="9204" y="0"/>
                    </a:lnTo>
                    <a:close/>
                  </a:path>
                </a:pathLst>
              </a:custGeom>
              <a:solidFill>
                <a:srgbClr val="EC3A3B"/>
              </a:solidFill>
              <a:ln>
                <a:noFill/>
              </a:ln>
            </p:spPr>
            <p:txBody>
              <a:bodyPr spcFirstLastPara="1" wrap="square" lIns="91425" tIns="91425" rIns="91425" bIns="91425" anchor="ctr" anchorCtr="0">
                <a:noAutofit/>
              </a:bodyPr>
              <a:lstStyle/>
              <a:p>
                <a:endParaRPr sz="1351"/>
              </a:p>
            </p:txBody>
          </p:sp>
          <p:sp>
            <p:nvSpPr>
              <p:cNvPr id="114" name="Google Shape;158;p16">
                <a:extLst>
                  <a:ext uri="{FF2B5EF4-FFF2-40B4-BE49-F238E27FC236}">
                    <a16:creationId xmlns:a16="http://schemas.microsoft.com/office/drawing/2014/main" id="{9F4C24B0-92A5-48D5-01CB-F081FC63C6CB}"/>
                  </a:ext>
                </a:extLst>
              </p:cNvPr>
              <p:cNvSpPr/>
              <p:nvPr/>
            </p:nvSpPr>
            <p:spPr>
              <a:xfrm>
                <a:off x="7016350" y="2443824"/>
                <a:ext cx="1240350" cy="589075"/>
              </a:xfrm>
              <a:custGeom>
                <a:avLst/>
                <a:gdLst/>
                <a:ahLst/>
                <a:cxnLst/>
                <a:rect l="l" t="t" r="r" b="b"/>
                <a:pathLst>
                  <a:path w="49614" h="23563" extrusionOk="0">
                    <a:moveTo>
                      <a:pt x="1" y="0"/>
                    </a:moveTo>
                    <a:cubicBezTo>
                      <a:pt x="4620" y="1917"/>
                      <a:pt x="7871" y="6477"/>
                      <a:pt x="7871" y="11788"/>
                    </a:cubicBezTo>
                    <a:cubicBezTo>
                      <a:pt x="7871" y="17098"/>
                      <a:pt x="4620" y="21646"/>
                      <a:pt x="1" y="23563"/>
                    </a:cubicBezTo>
                    <a:lnTo>
                      <a:pt x="37827" y="23563"/>
                    </a:lnTo>
                    <a:cubicBezTo>
                      <a:pt x="44340" y="23563"/>
                      <a:pt x="49614" y="18288"/>
                      <a:pt x="49614" y="11788"/>
                    </a:cubicBezTo>
                    <a:cubicBezTo>
                      <a:pt x="49614" y="5275"/>
                      <a:pt x="44340" y="0"/>
                      <a:pt x="37827" y="0"/>
                    </a:cubicBezTo>
                    <a:close/>
                  </a:path>
                </a:pathLst>
              </a:custGeom>
              <a:solidFill>
                <a:srgbClr val="EC3A3B"/>
              </a:solidFill>
              <a:ln>
                <a:noFill/>
              </a:ln>
            </p:spPr>
            <p:txBody>
              <a:bodyPr spcFirstLastPara="1" wrap="square" lIns="91425" tIns="91425" rIns="91425" bIns="91425" anchor="ctr" anchorCtr="0">
                <a:noAutofit/>
              </a:bodyPr>
              <a:lstStyle/>
              <a:p>
                <a:pPr algn="ctr"/>
                <a:r>
                  <a:rPr lang="en" sz="1700" dirty="0">
                    <a:solidFill>
                      <a:srgbClr val="FFFFFF"/>
                    </a:solidFill>
                    <a:latin typeface="Fira Sans Extra Condensed"/>
                    <a:ea typeface="Fira Sans Extra Condensed"/>
                    <a:cs typeface="Fira Sans Extra Condensed"/>
                    <a:sym typeface="Fira Sans Extra Condensed"/>
                  </a:rPr>
                  <a:t>2022</a:t>
                </a:r>
                <a:endParaRPr sz="1700" dirty="0">
                  <a:solidFill>
                    <a:srgbClr val="FFFFFF"/>
                  </a:solidFill>
                  <a:latin typeface="Fira Sans Extra Condensed"/>
                  <a:ea typeface="Fira Sans Extra Condensed"/>
                  <a:cs typeface="Fira Sans Extra Condensed"/>
                  <a:sym typeface="Fira Sans Extra Condensed"/>
                </a:endParaRPr>
              </a:p>
            </p:txBody>
          </p:sp>
          <p:sp>
            <p:nvSpPr>
              <p:cNvPr id="117" name="Google Shape;161;p16">
                <a:extLst>
                  <a:ext uri="{FF2B5EF4-FFF2-40B4-BE49-F238E27FC236}">
                    <a16:creationId xmlns:a16="http://schemas.microsoft.com/office/drawing/2014/main" id="{FA6697B4-A428-8A8B-4B71-B711E263FF19}"/>
                  </a:ext>
                </a:extLst>
              </p:cNvPr>
              <p:cNvSpPr txBox="1"/>
              <p:nvPr/>
            </p:nvSpPr>
            <p:spPr>
              <a:xfrm>
                <a:off x="6355780" y="3475162"/>
                <a:ext cx="1401300" cy="534900"/>
              </a:xfrm>
              <a:prstGeom prst="rect">
                <a:avLst/>
              </a:prstGeom>
              <a:noFill/>
              <a:ln>
                <a:noFill/>
              </a:ln>
            </p:spPr>
            <p:txBody>
              <a:bodyPr spcFirstLastPara="1" wrap="square" lIns="91425" tIns="91425" rIns="91425" bIns="91425" anchor="t" anchorCtr="0">
                <a:noAutofit/>
              </a:bodyPr>
              <a:lstStyle/>
              <a:p>
                <a:pPr algn="r"/>
                <a:r>
                  <a:rPr lang="en-BR" sz="1200" b="1" dirty="0">
                    <a:solidFill>
                      <a:srgbClr val="007EE6"/>
                    </a:solidFill>
                    <a:latin typeface="HelveticaNeue-CondensedBold" panose="02000503000000020004" pitchFamily="2" charset="0"/>
                  </a:rPr>
                  <a:t>✅</a:t>
                </a:r>
                <a:r>
                  <a:rPr lang="en" sz="1200" dirty="0">
                    <a:solidFill>
                      <a:srgbClr val="434343"/>
                    </a:solidFill>
                    <a:latin typeface="Roboto"/>
                    <a:ea typeface="Roboto"/>
                    <a:cs typeface="Roboto"/>
                    <a:sym typeface="Roboto"/>
                  </a:rPr>
                  <a:t>Semantic segmentation of glomeruli in a WSI</a:t>
                </a:r>
                <a:endParaRPr sz="1200" dirty="0">
                  <a:solidFill>
                    <a:srgbClr val="434343"/>
                  </a:solidFill>
                  <a:latin typeface="Roboto"/>
                  <a:ea typeface="Roboto"/>
                  <a:cs typeface="Roboto"/>
                  <a:sym typeface="Roboto"/>
                </a:endParaRPr>
              </a:p>
            </p:txBody>
          </p:sp>
          <p:sp>
            <p:nvSpPr>
              <p:cNvPr id="118" name="Google Shape;162;p16">
                <a:extLst>
                  <a:ext uri="{FF2B5EF4-FFF2-40B4-BE49-F238E27FC236}">
                    <a16:creationId xmlns:a16="http://schemas.microsoft.com/office/drawing/2014/main" id="{A21A0FDA-0DD9-2507-AC7D-FB73C44E0F4C}"/>
                  </a:ext>
                </a:extLst>
              </p:cNvPr>
              <p:cNvSpPr txBox="1"/>
              <p:nvPr/>
            </p:nvSpPr>
            <p:spPr>
              <a:xfrm>
                <a:off x="5969615" y="3145533"/>
                <a:ext cx="1839572" cy="429600"/>
              </a:xfrm>
              <a:prstGeom prst="rect">
                <a:avLst/>
              </a:prstGeom>
              <a:noFill/>
              <a:ln>
                <a:noFill/>
              </a:ln>
            </p:spPr>
            <p:txBody>
              <a:bodyPr spcFirstLastPara="1" wrap="square" lIns="91425" tIns="91425" rIns="91425" bIns="91425" anchor="ctr" anchorCtr="0">
                <a:noAutofit/>
              </a:bodyPr>
              <a:lstStyle/>
              <a:p>
                <a:pPr algn="r"/>
                <a:r>
                  <a:rPr lang="en-US" sz="1600" b="1" dirty="0">
                    <a:solidFill>
                      <a:srgbClr val="4A4A4A"/>
                    </a:solidFill>
                    <a:latin typeface="Montserrat" pitchFamily="2" charset="77"/>
                  </a:rPr>
                  <a:t>Computerized Medical Imaging and Graphics</a:t>
                </a:r>
                <a:endParaRPr sz="1700" b="1" dirty="0">
                  <a:solidFill>
                    <a:srgbClr val="434343"/>
                  </a:solidFill>
                  <a:latin typeface="Fira Sans Extra Condensed Medium"/>
                  <a:ea typeface="Fira Sans Extra Condensed Medium"/>
                  <a:cs typeface="Fira Sans Extra Condensed Medium"/>
                  <a:sym typeface="Fira Sans Extra Condensed Medium"/>
                </a:endParaRPr>
              </a:p>
            </p:txBody>
          </p:sp>
        </p:grpSp>
        <p:sp>
          <p:nvSpPr>
            <p:cNvPr id="126" name="Google Shape;161;p16">
              <a:extLst>
                <a:ext uri="{FF2B5EF4-FFF2-40B4-BE49-F238E27FC236}">
                  <a16:creationId xmlns:a16="http://schemas.microsoft.com/office/drawing/2014/main" id="{55B976EE-3E01-7F48-2F73-A934D508D68E}"/>
                </a:ext>
              </a:extLst>
            </p:cNvPr>
            <p:cNvSpPr txBox="1"/>
            <p:nvPr/>
          </p:nvSpPr>
          <p:spPr>
            <a:xfrm>
              <a:off x="6688436" y="5103738"/>
              <a:ext cx="2980722" cy="756655"/>
            </a:xfrm>
            <a:prstGeom prst="rect">
              <a:avLst/>
            </a:prstGeom>
            <a:noFill/>
            <a:ln>
              <a:noFill/>
            </a:ln>
          </p:spPr>
          <p:txBody>
            <a:bodyPr spcFirstLastPara="1" wrap="square" lIns="91425" tIns="91425" rIns="91425" bIns="91425" anchor="t" anchorCtr="0">
              <a:noAutofit/>
            </a:bodyPr>
            <a:lstStyle/>
            <a:p>
              <a:pPr algn="r"/>
              <a:r>
                <a:rPr lang="en-BR" sz="1200" b="1" dirty="0">
                  <a:solidFill>
                    <a:srgbClr val="007EE6"/>
                  </a:solidFill>
                  <a:latin typeface="HelveticaNeue-CondensedBold" panose="02000503000000020004" pitchFamily="2" charset="0"/>
                </a:rPr>
                <a:t>✅</a:t>
              </a:r>
              <a:r>
                <a:rPr lang="en" sz="1200" dirty="0">
                  <a:solidFill>
                    <a:srgbClr val="434343"/>
                  </a:solidFill>
                  <a:latin typeface="Roboto"/>
                  <a:ea typeface="Roboto"/>
                  <a:cs typeface="Roboto"/>
                  <a:sym typeface="Roboto"/>
                </a:rPr>
                <a:t>Ensemble of classifiers to classify sclerosis</a:t>
              </a:r>
              <a:endParaRPr sz="1200" dirty="0">
                <a:solidFill>
                  <a:srgbClr val="434343"/>
                </a:solidFill>
                <a:latin typeface="Roboto"/>
                <a:ea typeface="Roboto"/>
                <a:cs typeface="Roboto"/>
                <a:sym typeface="Roboto"/>
              </a:endParaRPr>
            </a:p>
          </p:txBody>
        </p:sp>
        <p:sp>
          <p:nvSpPr>
            <p:cNvPr id="127" name="Google Shape;162;p16">
              <a:extLst>
                <a:ext uri="{FF2B5EF4-FFF2-40B4-BE49-F238E27FC236}">
                  <a16:creationId xmlns:a16="http://schemas.microsoft.com/office/drawing/2014/main" id="{1B02B073-DC9A-1804-4B42-FB9AFF43FDA9}"/>
                </a:ext>
              </a:extLst>
            </p:cNvPr>
            <p:cNvSpPr txBox="1"/>
            <p:nvPr/>
          </p:nvSpPr>
          <p:spPr>
            <a:xfrm>
              <a:off x="7032873" y="4638497"/>
              <a:ext cx="2602211" cy="607701"/>
            </a:xfrm>
            <a:prstGeom prst="rect">
              <a:avLst/>
            </a:prstGeom>
            <a:noFill/>
            <a:ln>
              <a:noFill/>
            </a:ln>
          </p:spPr>
          <p:txBody>
            <a:bodyPr spcFirstLastPara="1" wrap="square" lIns="91425" tIns="91425" rIns="91425" bIns="91425" anchor="ctr" anchorCtr="0">
              <a:noAutofit/>
            </a:bodyPr>
            <a:lstStyle/>
            <a:p>
              <a:pPr algn="r"/>
              <a:r>
                <a:rPr lang="en-US" sz="1600" b="1" dirty="0">
                  <a:solidFill>
                    <a:srgbClr val="4A4A4A"/>
                  </a:solidFill>
                  <a:latin typeface="Montserrat" pitchFamily="2" charset="77"/>
                </a:rPr>
                <a:t>Computational Statistics</a:t>
              </a:r>
              <a:endParaRPr sz="1700" b="1" dirty="0">
                <a:solidFill>
                  <a:srgbClr val="434343"/>
                </a:solidFill>
                <a:latin typeface="Fira Sans Extra Condensed Medium"/>
                <a:ea typeface="Fira Sans Extra Condensed Medium"/>
                <a:cs typeface="Fira Sans Extra Condensed Medium"/>
                <a:sym typeface="Fira Sans Extra Condensed Medium"/>
              </a:endParaRPr>
            </a:p>
          </p:txBody>
        </p:sp>
      </p:grpSp>
      <p:sp>
        <p:nvSpPr>
          <p:cNvPr id="2" name="Title 1">
            <a:extLst>
              <a:ext uri="{FF2B5EF4-FFF2-40B4-BE49-F238E27FC236}">
                <a16:creationId xmlns:a16="http://schemas.microsoft.com/office/drawing/2014/main" id="{B7052268-0CF9-9494-440F-47B39C252DEE}"/>
              </a:ext>
            </a:extLst>
          </p:cNvPr>
          <p:cNvSpPr>
            <a:spLocks noGrp="1"/>
          </p:cNvSpPr>
          <p:nvPr>
            <p:ph type="title" idx="4294967295"/>
          </p:nvPr>
        </p:nvSpPr>
        <p:spPr>
          <a:xfrm>
            <a:off x="414270" y="5621250"/>
            <a:ext cx="10013951" cy="1030287"/>
          </a:xfrm>
        </p:spPr>
        <p:txBody>
          <a:bodyPr>
            <a:normAutofit/>
          </a:bodyPr>
          <a:lstStyle/>
          <a:p>
            <a:r>
              <a:rPr lang="pt-PT" dirty="0" err="1">
                <a:solidFill>
                  <a:schemeClr val="tx1"/>
                </a:solidFill>
              </a:rPr>
              <a:t>Timeline</a:t>
            </a:r>
            <a:r>
              <a:rPr lang="pt-PT" dirty="0">
                <a:solidFill>
                  <a:schemeClr val="tx1"/>
                </a:solidFill>
              </a:rPr>
              <a:t>: PathoSpotter research</a:t>
            </a:r>
            <a:endParaRPr lang="en-BR" dirty="0">
              <a:solidFill>
                <a:schemeClr val="tx1"/>
              </a:solidFill>
            </a:endParaRPr>
          </a:p>
        </p:txBody>
      </p:sp>
      <p:grpSp>
        <p:nvGrpSpPr>
          <p:cNvPr id="73" name="Google Shape;117;p16">
            <a:extLst>
              <a:ext uri="{FF2B5EF4-FFF2-40B4-BE49-F238E27FC236}">
                <a16:creationId xmlns:a16="http://schemas.microsoft.com/office/drawing/2014/main" id="{BC5FF346-E003-F809-1029-3935D5056042}"/>
              </a:ext>
            </a:extLst>
          </p:cNvPr>
          <p:cNvGrpSpPr>
            <a:grpSpLocks noChangeAspect="1"/>
          </p:cNvGrpSpPr>
          <p:nvPr/>
        </p:nvGrpSpPr>
        <p:grpSpPr>
          <a:xfrm>
            <a:off x="278292" y="861542"/>
            <a:ext cx="2368800" cy="2520185"/>
            <a:chOff x="606849" y="1203350"/>
            <a:chExt cx="1719651" cy="1829550"/>
          </a:xfrm>
        </p:grpSpPr>
        <p:sp>
          <p:nvSpPr>
            <p:cNvPr id="74" name="Google Shape;118;p16">
              <a:extLst>
                <a:ext uri="{FF2B5EF4-FFF2-40B4-BE49-F238E27FC236}">
                  <a16:creationId xmlns:a16="http://schemas.microsoft.com/office/drawing/2014/main" id="{D84B4D85-921A-C6FB-79C2-640F873143C9}"/>
                </a:ext>
              </a:extLst>
            </p:cNvPr>
            <p:cNvSpPr/>
            <p:nvPr/>
          </p:nvSpPr>
          <p:spPr>
            <a:xfrm>
              <a:off x="1912750" y="1382375"/>
              <a:ext cx="230100" cy="1119800"/>
            </a:xfrm>
            <a:custGeom>
              <a:avLst/>
              <a:gdLst/>
              <a:ahLst/>
              <a:cxnLst/>
              <a:rect l="l" t="t" r="r" b="b"/>
              <a:pathLst>
                <a:path w="9204" h="44792" extrusionOk="0">
                  <a:moveTo>
                    <a:pt x="0" y="1"/>
                  </a:moveTo>
                  <a:lnTo>
                    <a:pt x="0" y="33291"/>
                  </a:lnTo>
                  <a:cubicBezTo>
                    <a:pt x="0" y="38244"/>
                    <a:pt x="2810" y="42649"/>
                    <a:pt x="7096" y="44792"/>
                  </a:cubicBezTo>
                  <a:lnTo>
                    <a:pt x="9204" y="44792"/>
                  </a:lnTo>
                  <a:lnTo>
                    <a:pt x="9204" y="43328"/>
                  </a:lnTo>
                  <a:cubicBezTo>
                    <a:pt x="5025" y="41804"/>
                    <a:pt x="2179" y="37827"/>
                    <a:pt x="2179" y="33291"/>
                  </a:cubicBezTo>
                  <a:lnTo>
                    <a:pt x="2179" y="1"/>
                  </a:lnTo>
                  <a:close/>
                </a:path>
              </a:pathLst>
            </a:custGeom>
            <a:solidFill>
              <a:srgbClr val="4949E7"/>
            </a:solidFill>
            <a:ln>
              <a:noFill/>
            </a:ln>
          </p:spPr>
          <p:txBody>
            <a:bodyPr spcFirstLastPara="1" wrap="square" lIns="91425" tIns="91425" rIns="91425" bIns="91425" anchor="ctr" anchorCtr="0">
              <a:noAutofit/>
            </a:bodyPr>
            <a:lstStyle/>
            <a:p>
              <a:endParaRPr sz="1351"/>
            </a:p>
          </p:txBody>
        </p:sp>
        <p:sp>
          <p:nvSpPr>
            <p:cNvPr id="75" name="Google Shape;119;p16">
              <a:extLst>
                <a:ext uri="{FF2B5EF4-FFF2-40B4-BE49-F238E27FC236}">
                  <a16:creationId xmlns:a16="http://schemas.microsoft.com/office/drawing/2014/main" id="{E2291005-1902-C9F2-FBCD-697EBDA8A4A5}"/>
                </a:ext>
              </a:extLst>
            </p:cNvPr>
            <p:cNvSpPr/>
            <p:nvPr/>
          </p:nvSpPr>
          <p:spPr>
            <a:xfrm>
              <a:off x="1192125" y="2443825"/>
              <a:ext cx="1134375" cy="589075"/>
            </a:xfrm>
            <a:custGeom>
              <a:avLst/>
              <a:gdLst/>
              <a:ahLst/>
              <a:cxnLst/>
              <a:rect l="l" t="t" r="r" b="b"/>
              <a:pathLst>
                <a:path w="45375" h="23563" extrusionOk="0">
                  <a:moveTo>
                    <a:pt x="0" y="0"/>
                  </a:moveTo>
                  <a:lnTo>
                    <a:pt x="0" y="23563"/>
                  </a:lnTo>
                  <a:lnTo>
                    <a:pt x="33599" y="23563"/>
                  </a:lnTo>
                  <a:cubicBezTo>
                    <a:pt x="40100" y="23563"/>
                    <a:pt x="45375" y="18288"/>
                    <a:pt x="45375" y="11788"/>
                  </a:cubicBezTo>
                  <a:cubicBezTo>
                    <a:pt x="45375" y="5275"/>
                    <a:pt x="40100" y="0"/>
                    <a:pt x="33599" y="0"/>
                  </a:cubicBezTo>
                  <a:close/>
                </a:path>
              </a:pathLst>
            </a:custGeom>
            <a:solidFill>
              <a:srgbClr val="4949E7"/>
            </a:solidFill>
            <a:ln>
              <a:noFill/>
            </a:ln>
          </p:spPr>
          <p:txBody>
            <a:bodyPr spcFirstLastPara="1" wrap="square" lIns="91425" tIns="91425" rIns="91425" bIns="91425" anchor="ctr" anchorCtr="0">
              <a:noAutofit/>
            </a:bodyPr>
            <a:lstStyle/>
            <a:p>
              <a:pPr algn="ctr"/>
              <a:r>
                <a:rPr lang="en" sz="1700" dirty="0">
                  <a:solidFill>
                    <a:srgbClr val="FFFFFF"/>
                  </a:solidFill>
                  <a:latin typeface="Fira Sans Extra Condensed"/>
                  <a:ea typeface="Fira Sans Extra Condensed"/>
                  <a:cs typeface="Fira Sans Extra Condensed"/>
                  <a:sym typeface="Fira Sans Extra Condensed"/>
                </a:rPr>
                <a:t>2017</a:t>
              </a:r>
              <a:endParaRPr sz="1700" dirty="0">
                <a:solidFill>
                  <a:srgbClr val="FFFFFF"/>
                </a:solidFill>
                <a:latin typeface="Fira Sans Extra Condensed"/>
                <a:ea typeface="Fira Sans Extra Condensed"/>
                <a:cs typeface="Fira Sans Extra Condensed"/>
                <a:sym typeface="Fira Sans Extra Condensed"/>
              </a:endParaRPr>
            </a:p>
          </p:txBody>
        </p:sp>
        <p:sp>
          <p:nvSpPr>
            <p:cNvPr id="78" name="Google Shape;122;p16">
              <a:extLst>
                <a:ext uri="{FF2B5EF4-FFF2-40B4-BE49-F238E27FC236}">
                  <a16:creationId xmlns:a16="http://schemas.microsoft.com/office/drawing/2014/main" id="{72283F5D-F1A2-4A2F-E125-0BD90A693B1E}"/>
                </a:ext>
              </a:extLst>
            </p:cNvPr>
            <p:cNvSpPr txBox="1"/>
            <p:nvPr/>
          </p:nvSpPr>
          <p:spPr>
            <a:xfrm>
              <a:off x="606849" y="1550190"/>
              <a:ext cx="1305900" cy="534900"/>
            </a:xfrm>
            <a:prstGeom prst="rect">
              <a:avLst/>
            </a:prstGeom>
            <a:noFill/>
            <a:ln>
              <a:noFill/>
            </a:ln>
          </p:spPr>
          <p:txBody>
            <a:bodyPr spcFirstLastPara="1" wrap="square" lIns="91425" tIns="91425" rIns="91425" bIns="91425" anchor="t" anchorCtr="0">
              <a:noAutofit/>
            </a:bodyPr>
            <a:lstStyle/>
            <a:p>
              <a:pPr algn="r"/>
              <a:r>
                <a:rPr lang="en-BR" sz="1200" b="1" dirty="0">
                  <a:solidFill>
                    <a:srgbClr val="007EE6"/>
                  </a:solidFill>
                  <a:latin typeface="HelveticaNeue-CondensedBold" panose="02000503000000020004" pitchFamily="2" charset="0"/>
                </a:rPr>
                <a:t>✅</a:t>
              </a:r>
              <a:r>
                <a:rPr lang="en" sz="1200" dirty="0">
                  <a:solidFill>
                    <a:srgbClr val="434343"/>
                  </a:solidFill>
                  <a:latin typeface="Roboto"/>
                  <a:ea typeface="Roboto"/>
                  <a:cs typeface="Roboto"/>
                  <a:sym typeface="Roboto"/>
                </a:rPr>
                <a:t>Classification: hypercellularity</a:t>
              </a:r>
            </a:p>
            <a:p>
              <a:pPr algn="r"/>
              <a:r>
                <a:rPr lang="en-BR" sz="1200" b="1" dirty="0">
                  <a:solidFill>
                    <a:srgbClr val="007EE6"/>
                  </a:solidFill>
                  <a:latin typeface="HelveticaNeue-CondensedBold" panose="02000503000000020004" pitchFamily="2" charset="0"/>
                </a:rPr>
                <a:t>✅</a:t>
              </a:r>
              <a:r>
                <a:rPr lang="en" sz="1200" dirty="0">
                  <a:solidFill>
                    <a:srgbClr val="434343"/>
                  </a:solidFill>
                  <a:latin typeface="Roboto"/>
                  <a:ea typeface="Roboto"/>
                  <a:cs typeface="Roboto"/>
                  <a:sym typeface="Roboto"/>
                </a:rPr>
                <a:t>Traditional methods</a:t>
              </a:r>
              <a:endParaRPr sz="1200" dirty="0">
                <a:solidFill>
                  <a:srgbClr val="434343"/>
                </a:solidFill>
                <a:latin typeface="Roboto"/>
                <a:ea typeface="Roboto"/>
                <a:cs typeface="Roboto"/>
                <a:sym typeface="Roboto"/>
              </a:endParaRPr>
            </a:p>
          </p:txBody>
        </p:sp>
        <p:sp>
          <p:nvSpPr>
            <p:cNvPr id="79" name="Google Shape;123;p16">
              <a:extLst>
                <a:ext uri="{FF2B5EF4-FFF2-40B4-BE49-F238E27FC236}">
                  <a16:creationId xmlns:a16="http://schemas.microsoft.com/office/drawing/2014/main" id="{75FCCD40-61DE-5B1A-24C4-A9C90E4DC348}"/>
                </a:ext>
              </a:extLst>
            </p:cNvPr>
            <p:cNvSpPr txBox="1"/>
            <p:nvPr/>
          </p:nvSpPr>
          <p:spPr>
            <a:xfrm>
              <a:off x="606849" y="1203350"/>
              <a:ext cx="1305900" cy="429600"/>
            </a:xfrm>
            <a:prstGeom prst="rect">
              <a:avLst/>
            </a:prstGeom>
            <a:noFill/>
            <a:ln>
              <a:noFill/>
            </a:ln>
          </p:spPr>
          <p:txBody>
            <a:bodyPr spcFirstLastPara="1" wrap="square" lIns="91425" tIns="91425" rIns="91425" bIns="91425" anchor="ctr" anchorCtr="0">
              <a:noAutofit/>
            </a:bodyPr>
            <a:lstStyle/>
            <a:p>
              <a:pPr algn="r"/>
              <a:r>
                <a:rPr lang="en-US" sz="1700" b="1" dirty="0">
                  <a:solidFill>
                    <a:srgbClr val="434343"/>
                  </a:solidFill>
                  <a:latin typeface="Fira Sans Extra Condensed Medium"/>
                  <a:ea typeface="Fira Sans Extra Condensed Medium"/>
                  <a:cs typeface="Fira Sans Extra Condensed Medium"/>
                  <a:sym typeface="Fira Sans Extra Condensed Medium"/>
                </a:rPr>
                <a:t>Scientific Reports</a:t>
              </a:r>
            </a:p>
          </p:txBody>
        </p:sp>
      </p:grpSp>
      <p:grpSp>
        <p:nvGrpSpPr>
          <p:cNvPr id="80" name="Google Shape;124;p16">
            <a:extLst>
              <a:ext uri="{FF2B5EF4-FFF2-40B4-BE49-F238E27FC236}">
                <a16:creationId xmlns:a16="http://schemas.microsoft.com/office/drawing/2014/main" id="{E0ACB017-31F9-552E-4EEE-94D4240C5C73}"/>
              </a:ext>
            </a:extLst>
          </p:cNvPr>
          <p:cNvGrpSpPr>
            <a:grpSpLocks noChangeAspect="1"/>
          </p:cNvGrpSpPr>
          <p:nvPr/>
        </p:nvGrpSpPr>
        <p:grpSpPr>
          <a:xfrm>
            <a:off x="3020985" y="866777"/>
            <a:ext cx="2692315" cy="2519745"/>
            <a:chOff x="2745750" y="1203350"/>
            <a:chExt cx="1954850" cy="1829550"/>
          </a:xfrm>
        </p:grpSpPr>
        <p:sp>
          <p:nvSpPr>
            <p:cNvPr id="81" name="Google Shape;125;p16">
              <a:extLst>
                <a:ext uri="{FF2B5EF4-FFF2-40B4-BE49-F238E27FC236}">
                  <a16:creationId xmlns:a16="http://schemas.microsoft.com/office/drawing/2014/main" id="{D254D652-986E-70FB-690C-5B005AE95DAA}"/>
                </a:ext>
              </a:extLst>
            </p:cNvPr>
            <p:cNvSpPr/>
            <p:nvPr/>
          </p:nvSpPr>
          <p:spPr>
            <a:xfrm>
              <a:off x="4286550" y="1382375"/>
              <a:ext cx="230100" cy="1119800"/>
            </a:xfrm>
            <a:custGeom>
              <a:avLst/>
              <a:gdLst/>
              <a:ahLst/>
              <a:cxnLst/>
              <a:rect l="l" t="t" r="r" b="b"/>
              <a:pathLst>
                <a:path w="9204" h="44792" extrusionOk="0">
                  <a:moveTo>
                    <a:pt x="0" y="1"/>
                  </a:moveTo>
                  <a:lnTo>
                    <a:pt x="0" y="33291"/>
                  </a:lnTo>
                  <a:cubicBezTo>
                    <a:pt x="0" y="38244"/>
                    <a:pt x="2810" y="42649"/>
                    <a:pt x="7097" y="44792"/>
                  </a:cubicBezTo>
                  <a:lnTo>
                    <a:pt x="9204" y="44792"/>
                  </a:lnTo>
                  <a:lnTo>
                    <a:pt x="9204" y="43328"/>
                  </a:lnTo>
                  <a:cubicBezTo>
                    <a:pt x="5025" y="41804"/>
                    <a:pt x="2179" y="37827"/>
                    <a:pt x="2179" y="33291"/>
                  </a:cubicBezTo>
                  <a:lnTo>
                    <a:pt x="2179" y="1"/>
                  </a:lnTo>
                  <a:close/>
                </a:path>
              </a:pathLst>
            </a:custGeom>
            <a:solidFill>
              <a:srgbClr val="869FB2"/>
            </a:solidFill>
            <a:ln>
              <a:noFill/>
            </a:ln>
          </p:spPr>
          <p:txBody>
            <a:bodyPr spcFirstLastPara="1" wrap="square" lIns="91425" tIns="91425" rIns="91425" bIns="91425" anchor="ctr" anchorCtr="0">
              <a:noAutofit/>
            </a:bodyPr>
            <a:lstStyle/>
            <a:p>
              <a:endParaRPr sz="1351"/>
            </a:p>
          </p:txBody>
        </p:sp>
        <p:sp>
          <p:nvSpPr>
            <p:cNvPr id="82" name="Google Shape;126;p16">
              <a:extLst>
                <a:ext uri="{FF2B5EF4-FFF2-40B4-BE49-F238E27FC236}">
                  <a16:creationId xmlns:a16="http://schemas.microsoft.com/office/drawing/2014/main" id="{E2F6F28D-FB00-B5CD-6E02-0305ADBA1644}"/>
                </a:ext>
              </a:extLst>
            </p:cNvPr>
            <p:cNvSpPr/>
            <p:nvPr/>
          </p:nvSpPr>
          <p:spPr>
            <a:xfrm>
              <a:off x="3460550" y="2443825"/>
              <a:ext cx="1240050" cy="589075"/>
            </a:xfrm>
            <a:custGeom>
              <a:avLst/>
              <a:gdLst/>
              <a:ahLst/>
              <a:cxnLst/>
              <a:rect l="l" t="t" r="r" b="b"/>
              <a:pathLst>
                <a:path w="49602" h="23563" extrusionOk="0">
                  <a:moveTo>
                    <a:pt x="1" y="0"/>
                  </a:moveTo>
                  <a:cubicBezTo>
                    <a:pt x="4620" y="1917"/>
                    <a:pt x="7871" y="6477"/>
                    <a:pt x="7871" y="11788"/>
                  </a:cubicBezTo>
                  <a:cubicBezTo>
                    <a:pt x="7871" y="17098"/>
                    <a:pt x="4620" y="21646"/>
                    <a:pt x="1" y="23563"/>
                  </a:cubicBezTo>
                  <a:lnTo>
                    <a:pt x="37827" y="23563"/>
                  </a:lnTo>
                  <a:cubicBezTo>
                    <a:pt x="44328" y="23563"/>
                    <a:pt x="49602" y="18288"/>
                    <a:pt x="49602" y="11788"/>
                  </a:cubicBezTo>
                  <a:cubicBezTo>
                    <a:pt x="49602" y="5275"/>
                    <a:pt x="44328" y="0"/>
                    <a:pt x="37827" y="0"/>
                  </a:cubicBezTo>
                  <a:close/>
                </a:path>
              </a:pathLst>
            </a:custGeom>
            <a:solidFill>
              <a:srgbClr val="869FB2"/>
            </a:solidFill>
            <a:ln>
              <a:noFill/>
            </a:ln>
          </p:spPr>
          <p:txBody>
            <a:bodyPr spcFirstLastPara="1" wrap="square" lIns="91425" tIns="91425" rIns="91425" bIns="91425" anchor="ctr" anchorCtr="0">
              <a:noAutofit/>
            </a:bodyPr>
            <a:lstStyle/>
            <a:p>
              <a:pPr algn="ctr"/>
              <a:r>
                <a:rPr lang="en" sz="1700" dirty="0">
                  <a:solidFill>
                    <a:srgbClr val="FFFFFF"/>
                  </a:solidFill>
                  <a:latin typeface="Fira Sans Extra Condensed"/>
                  <a:ea typeface="Fira Sans Extra Condensed"/>
                  <a:cs typeface="Fira Sans Extra Condensed"/>
                  <a:sym typeface="Fira Sans Extra Condensed"/>
                </a:rPr>
                <a:t>2021</a:t>
              </a:r>
              <a:endParaRPr sz="1700" dirty="0">
                <a:solidFill>
                  <a:srgbClr val="FFFFFF"/>
                </a:solidFill>
                <a:latin typeface="Fira Sans Extra Condensed"/>
                <a:ea typeface="Fira Sans Extra Condensed"/>
                <a:cs typeface="Fira Sans Extra Condensed"/>
                <a:sym typeface="Fira Sans Extra Condensed"/>
              </a:endParaRPr>
            </a:p>
          </p:txBody>
        </p:sp>
        <p:sp>
          <p:nvSpPr>
            <p:cNvPr id="86" name="Google Shape;130;p16">
              <a:extLst>
                <a:ext uri="{FF2B5EF4-FFF2-40B4-BE49-F238E27FC236}">
                  <a16:creationId xmlns:a16="http://schemas.microsoft.com/office/drawing/2014/main" id="{EC7BB8AC-B0E8-E3A8-4298-E36BC689E763}"/>
                </a:ext>
              </a:extLst>
            </p:cNvPr>
            <p:cNvSpPr txBox="1"/>
            <p:nvPr/>
          </p:nvSpPr>
          <p:spPr>
            <a:xfrm>
              <a:off x="2745750" y="1550190"/>
              <a:ext cx="1540799" cy="534900"/>
            </a:xfrm>
            <a:prstGeom prst="rect">
              <a:avLst/>
            </a:prstGeom>
            <a:noFill/>
            <a:ln>
              <a:noFill/>
            </a:ln>
          </p:spPr>
          <p:txBody>
            <a:bodyPr spcFirstLastPara="1" wrap="square" lIns="91425" tIns="91425" rIns="91425" bIns="91425" anchor="t" anchorCtr="0">
              <a:noAutofit/>
            </a:bodyPr>
            <a:lstStyle/>
            <a:p>
              <a:pPr algn="r"/>
              <a:r>
                <a:rPr lang="en-BR" sz="1200" b="1" dirty="0">
                  <a:solidFill>
                    <a:srgbClr val="007EE6"/>
                  </a:solidFill>
                  <a:latin typeface="HelveticaNeue-CondensedBold" panose="02000503000000020004" pitchFamily="2" charset="0"/>
                </a:rPr>
                <a:t>✅</a:t>
              </a:r>
              <a:r>
                <a:rPr lang="en" sz="1200" dirty="0">
                  <a:solidFill>
                    <a:srgbClr val="434343"/>
                  </a:solidFill>
                  <a:latin typeface="Roboto"/>
                  <a:ea typeface="Roboto"/>
                  <a:cs typeface="Roboto"/>
                  <a:sym typeface="Roboto"/>
                </a:rPr>
                <a:t>Glomerulus detection</a:t>
              </a:r>
            </a:p>
            <a:p>
              <a:pPr algn="r"/>
              <a:r>
                <a:rPr lang="en-BR" sz="1200" b="1" dirty="0">
                  <a:solidFill>
                    <a:srgbClr val="007EE6"/>
                  </a:solidFill>
                  <a:latin typeface="HelveticaNeue-CondensedBold" panose="02000503000000020004" pitchFamily="2" charset="0"/>
                </a:rPr>
                <a:t>✅</a:t>
              </a:r>
              <a:r>
                <a:rPr lang="en" sz="1200" dirty="0">
                  <a:solidFill>
                    <a:srgbClr val="434343"/>
                  </a:solidFill>
                  <a:latin typeface="Roboto"/>
                  <a:ea typeface="Roboto"/>
                  <a:cs typeface="Roboto"/>
                  <a:sym typeface="Roboto"/>
                </a:rPr>
                <a:t>Traditional methods</a:t>
              </a:r>
              <a:endParaRPr sz="1200" dirty="0">
                <a:solidFill>
                  <a:srgbClr val="434343"/>
                </a:solidFill>
                <a:latin typeface="Roboto"/>
                <a:ea typeface="Roboto"/>
                <a:cs typeface="Roboto"/>
                <a:sym typeface="Roboto"/>
              </a:endParaRPr>
            </a:p>
          </p:txBody>
        </p:sp>
        <p:sp>
          <p:nvSpPr>
            <p:cNvPr id="87" name="Google Shape;131;p16">
              <a:extLst>
                <a:ext uri="{FF2B5EF4-FFF2-40B4-BE49-F238E27FC236}">
                  <a16:creationId xmlns:a16="http://schemas.microsoft.com/office/drawing/2014/main" id="{F811D1A5-7983-97AC-A557-E229678CDA56}"/>
                </a:ext>
              </a:extLst>
            </p:cNvPr>
            <p:cNvSpPr txBox="1"/>
            <p:nvPr/>
          </p:nvSpPr>
          <p:spPr>
            <a:xfrm>
              <a:off x="2745750" y="1203350"/>
              <a:ext cx="1540799" cy="429600"/>
            </a:xfrm>
            <a:prstGeom prst="rect">
              <a:avLst/>
            </a:prstGeom>
            <a:noFill/>
            <a:ln>
              <a:noFill/>
            </a:ln>
          </p:spPr>
          <p:txBody>
            <a:bodyPr spcFirstLastPara="1" wrap="square" lIns="91425" tIns="91425" rIns="91425" bIns="91425" anchor="ctr" anchorCtr="0">
              <a:noAutofit/>
            </a:bodyPr>
            <a:lstStyle/>
            <a:p>
              <a:pPr algn="r"/>
              <a:r>
                <a:rPr lang="en" sz="1700" b="1" dirty="0">
                  <a:solidFill>
                    <a:srgbClr val="434343"/>
                  </a:solidFill>
                  <a:latin typeface="Fira Sans Extra Condensed Medium"/>
                  <a:ea typeface="Fira Sans Extra Condensed Medium"/>
                  <a:cs typeface="Fira Sans Extra Condensed Medium"/>
                  <a:sym typeface="Fira Sans Extra Condensed Medium"/>
                </a:rPr>
                <a:t>SPIE Medical Imaging</a:t>
              </a:r>
              <a:endParaRPr sz="1700" b="1" dirty="0">
                <a:solidFill>
                  <a:srgbClr val="434343"/>
                </a:solidFill>
                <a:latin typeface="Fira Sans Extra Condensed Medium"/>
                <a:ea typeface="Fira Sans Extra Condensed Medium"/>
                <a:cs typeface="Fira Sans Extra Condensed Medium"/>
                <a:sym typeface="Fira Sans Extra Condensed Medium"/>
              </a:endParaRPr>
            </a:p>
          </p:txBody>
        </p:sp>
      </p:grpSp>
      <p:grpSp>
        <p:nvGrpSpPr>
          <p:cNvPr id="88" name="Google Shape;132;p16">
            <a:extLst>
              <a:ext uri="{FF2B5EF4-FFF2-40B4-BE49-F238E27FC236}">
                <a16:creationId xmlns:a16="http://schemas.microsoft.com/office/drawing/2014/main" id="{BD934BD5-AC56-47AB-A5AB-24618C7F16A2}"/>
              </a:ext>
            </a:extLst>
          </p:cNvPr>
          <p:cNvGrpSpPr>
            <a:grpSpLocks noChangeAspect="1"/>
          </p:cNvGrpSpPr>
          <p:nvPr/>
        </p:nvGrpSpPr>
        <p:grpSpPr>
          <a:xfrm>
            <a:off x="5124496" y="790261"/>
            <a:ext cx="3651099" cy="2610241"/>
            <a:chOff x="4421000" y="1137795"/>
            <a:chExt cx="2650450" cy="1895105"/>
          </a:xfrm>
        </p:grpSpPr>
        <p:sp>
          <p:nvSpPr>
            <p:cNvPr id="89" name="Google Shape;133;p16">
              <a:extLst>
                <a:ext uri="{FF2B5EF4-FFF2-40B4-BE49-F238E27FC236}">
                  <a16:creationId xmlns:a16="http://schemas.microsoft.com/office/drawing/2014/main" id="{3852CF83-A3FA-53A2-1F1F-B2E65A25216A}"/>
                </a:ext>
              </a:extLst>
            </p:cNvPr>
            <p:cNvSpPr/>
            <p:nvPr/>
          </p:nvSpPr>
          <p:spPr>
            <a:xfrm>
              <a:off x="6657075" y="1382375"/>
              <a:ext cx="230425" cy="1119800"/>
            </a:xfrm>
            <a:custGeom>
              <a:avLst/>
              <a:gdLst/>
              <a:ahLst/>
              <a:cxnLst/>
              <a:rect l="l" t="t" r="r" b="b"/>
              <a:pathLst>
                <a:path w="9217" h="44792" extrusionOk="0">
                  <a:moveTo>
                    <a:pt x="1" y="1"/>
                  </a:moveTo>
                  <a:lnTo>
                    <a:pt x="1" y="33291"/>
                  </a:lnTo>
                  <a:cubicBezTo>
                    <a:pt x="1" y="38244"/>
                    <a:pt x="2823" y="42649"/>
                    <a:pt x="7097" y="44792"/>
                  </a:cubicBezTo>
                  <a:lnTo>
                    <a:pt x="9216" y="44792"/>
                  </a:lnTo>
                  <a:lnTo>
                    <a:pt x="9216" y="43328"/>
                  </a:lnTo>
                  <a:cubicBezTo>
                    <a:pt x="5025" y="41804"/>
                    <a:pt x="2192" y="37827"/>
                    <a:pt x="2192" y="33291"/>
                  </a:cubicBezTo>
                  <a:lnTo>
                    <a:pt x="2192" y="1"/>
                  </a:lnTo>
                  <a:close/>
                </a:path>
              </a:pathLst>
            </a:custGeom>
            <a:solidFill>
              <a:srgbClr val="FCBD24"/>
            </a:solidFill>
            <a:ln>
              <a:noFill/>
            </a:ln>
          </p:spPr>
          <p:txBody>
            <a:bodyPr spcFirstLastPara="1" wrap="square" lIns="91425" tIns="91425" rIns="91425" bIns="91425" anchor="ctr" anchorCtr="0">
              <a:noAutofit/>
            </a:bodyPr>
            <a:lstStyle/>
            <a:p>
              <a:endParaRPr sz="1351"/>
            </a:p>
          </p:txBody>
        </p:sp>
        <p:sp>
          <p:nvSpPr>
            <p:cNvPr id="90" name="Google Shape;134;p16">
              <a:extLst>
                <a:ext uri="{FF2B5EF4-FFF2-40B4-BE49-F238E27FC236}">
                  <a16:creationId xmlns:a16="http://schemas.microsoft.com/office/drawing/2014/main" id="{4A3F920E-0A2E-B882-B1FC-53EF34016144}"/>
                </a:ext>
              </a:extLst>
            </p:cNvPr>
            <p:cNvSpPr/>
            <p:nvPr/>
          </p:nvSpPr>
          <p:spPr>
            <a:xfrm>
              <a:off x="5831075" y="2443825"/>
              <a:ext cx="1240375" cy="589075"/>
            </a:xfrm>
            <a:custGeom>
              <a:avLst/>
              <a:gdLst/>
              <a:ahLst/>
              <a:cxnLst/>
              <a:rect l="l" t="t" r="r" b="b"/>
              <a:pathLst>
                <a:path w="49615" h="23563" extrusionOk="0">
                  <a:moveTo>
                    <a:pt x="1" y="0"/>
                  </a:moveTo>
                  <a:cubicBezTo>
                    <a:pt x="4621" y="1917"/>
                    <a:pt x="7871" y="6477"/>
                    <a:pt x="7871" y="11788"/>
                  </a:cubicBezTo>
                  <a:cubicBezTo>
                    <a:pt x="7871" y="17098"/>
                    <a:pt x="4621" y="21646"/>
                    <a:pt x="1" y="23563"/>
                  </a:cubicBezTo>
                  <a:lnTo>
                    <a:pt x="37827" y="23563"/>
                  </a:lnTo>
                  <a:cubicBezTo>
                    <a:pt x="44340" y="23563"/>
                    <a:pt x="49614" y="18288"/>
                    <a:pt x="49614" y="11788"/>
                  </a:cubicBezTo>
                  <a:cubicBezTo>
                    <a:pt x="49614" y="5275"/>
                    <a:pt x="44340" y="0"/>
                    <a:pt x="37827" y="0"/>
                  </a:cubicBezTo>
                  <a:close/>
                </a:path>
              </a:pathLst>
            </a:custGeom>
            <a:solidFill>
              <a:srgbClr val="FCBD24"/>
            </a:solidFill>
            <a:ln>
              <a:noFill/>
            </a:ln>
          </p:spPr>
          <p:txBody>
            <a:bodyPr spcFirstLastPara="1" wrap="square" lIns="91425" tIns="91425" rIns="91425" bIns="91425" anchor="ctr" anchorCtr="0">
              <a:noAutofit/>
            </a:bodyPr>
            <a:lstStyle/>
            <a:p>
              <a:pPr algn="ctr"/>
              <a:r>
                <a:rPr lang="en" sz="1700" dirty="0">
                  <a:solidFill>
                    <a:srgbClr val="FFFFFF"/>
                  </a:solidFill>
                  <a:latin typeface="Fira Sans Extra Condensed"/>
                  <a:ea typeface="Fira Sans Extra Condensed"/>
                  <a:cs typeface="Fira Sans Extra Condensed"/>
                  <a:sym typeface="Fira Sans Extra Condensed"/>
                </a:rPr>
                <a:t>2022</a:t>
              </a:r>
              <a:endParaRPr sz="1700" dirty="0">
                <a:solidFill>
                  <a:srgbClr val="FFFFFF"/>
                </a:solidFill>
                <a:latin typeface="Fira Sans Extra Condensed"/>
                <a:ea typeface="Fira Sans Extra Condensed"/>
                <a:cs typeface="Fira Sans Extra Condensed"/>
                <a:sym typeface="Fira Sans Extra Condensed"/>
              </a:endParaRPr>
            </a:p>
          </p:txBody>
        </p:sp>
        <p:sp>
          <p:nvSpPr>
            <p:cNvPr id="93" name="Google Shape;137;p16">
              <a:extLst>
                <a:ext uri="{FF2B5EF4-FFF2-40B4-BE49-F238E27FC236}">
                  <a16:creationId xmlns:a16="http://schemas.microsoft.com/office/drawing/2014/main" id="{7CD5D349-87A1-C422-57E6-7522EA61ADBC}"/>
                </a:ext>
              </a:extLst>
            </p:cNvPr>
            <p:cNvSpPr txBox="1"/>
            <p:nvPr/>
          </p:nvSpPr>
          <p:spPr>
            <a:xfrm>
              <a:off x="4692121" y="1550190"/>
              <a:ext cx="1968254" cy="534900"/>
            </a:xfrm>
            <a:prstGeom prst="rect">
              <a:avLst/>
            </a:prstGeom>
            <a:noFill/>
            <a:ln>
              <a:noFill/>
            </a:ln>
          </p:spPr>
          <p:txBody>
            <a:bodyPr spcFirstLastPara="1" wrap="square" lIns="91425" tIns="91425" rIns="91425" bIns="91425" anchor="t" anchorCtr="0">
              <a:noAutofit/>
            </a:bodyPr>
            <a:lstStyle/>
            <a:p>
              <a:pPr algn="ctr"/>
              <a:r>
                <a:rPr lang="en-BR" sz="1200" b="1" dirty="0">
                  <a:solidFill>
                    <a:srgbClr val="007EE6"/>
                  </a:solidFill>
                  <a:latin typeface="HelveticaNeue-CondensedBold" panose="02000503000000020004" pitchFamily="2" charset="0"/>
                </a:rPr>
                <a:t>✅</a:t>
              </a:r>
              <a:r>
                <a:rPr lang="en-BR" sz="1200" dirty="0">
                  <a:solidFill>
                    <a:srgbClr val="434343"/>
                  </a:solidFill>
                  <a:latin typeface="Roboto"/>
                  <a:ea typeface="Roboto"/>
                  <a:cs typeface="Roboto"/>
                  <a:sym typeface="Roboto"/>
                </a:rPr>
                <a:t>Tratamento de incerteza do classificador</a:t>
              </a:r>
              <a:endParaRPr lang="en-BR" sz="1200" b="1" dirty="0">
                <a:solidFill>
                  <a:srgbClr val="007EE6"/>
                </a:solidFill>
                <a:latin typeface="HelveticaNeue-CondensedBold" panose="02000503000000020004" pitchFamily="2" charset="0"/>
              </a:endParaRPr>
            </a:p>
          </p:txBody>
        </p:sp>
        <p:sp>
          <p:nvSpPr>
            <p:cNvPr id="94" name="Google Shape;138;p16">
              <a:extLst>
                <a:ext uri="{FF2B5EF4-FFF2-40B4-BE49-F238E27FC236}">
                  <a16:creationId xmlns:a16="http://schemas.microsoft.com/office/drawing/2014/main" id="{CA7FED90-1131-64A1-E513-0CDE17D30582}"/>
                </a:ext>
              </a:extLst>
            </p:cNvPr>
            <p:cNvSpPr txBox="1"/>
            <p:nvPr/>
          </p:nvSpPr>
          <p:spPr>
            <a:xfrm>
              <a:off x="4421000" y="1137795"/>
              <a:ext cx="2228891" cy="429600"/>
            </a:xfrm>
            <a:prstGeom prst="rect">
              <a:avLst/>
            </a:prstGeom>
            <a:noFill/>
            <a:ln>
              <a:noFill/>
            </a:ln>
          </p:spPr>
          <p:txBody>
            <a:bodyPr spcFirstLastPara="1" wrap="square" lIns="91425" tIns="91425" rIns="91425" bIns="91425" anchor="ctr" anchorCtr="0">
              <a:noAutofit/>
            </a:bodyPr>
            <a:lstStyle/>
            <a:p>
              <a:pPr algn="r"/>
              <a:r>
                <a:rPr lang="en-US" sz="1400" b="1" dirty="0">
                  <a:solidFill>
                    <a:srgbClr val="434343"/>
                  </a:solidFill>
                  <a:latin typeface="Fira Sans Extra Condensed Medium"/>
                  <a:ea typeface="Fira Sans Extra Condensed Medium"/>
                  <a:cs typeface="Fira Sans Extra Condensed Medium"/>
                  <a:sym typeface="Fira Sans Extra Condensed Medium"/>
                </a:rPr>
                <a:t>Computer Methods in Biomechanics and Biomedical Engineering: Imaging &amp; Visualization</a:t>
              </a:r>
            </a:p>
          </p:txBody>
        </p:sp>
      </p:grpSp>
      <p:grpSp>
        <p:nvGrpSpPr>
          <p:cNvPr id="95" name="Google Shape;139;p16">
            <a:extLst>
              <a:ext uri="{FF2B5EF4-FFF2-40B4-BE49-F238E27FC236}">
                <a16:creationId xmlns:a16="http://schemas.microsoft.com/office/drawing/2014/main" id="{44646784-BFD4-A84C-30B6-CFA055684780}"/>
              </a:ext>
            </a:extLst>
          </p:cNvPr>
          <p:cNvGrpSpPr>
            <a:grpSpLocks noChangeAspect="1"/>
          </p:cNvGrpSpPr>
          <p:nvPr/>
        </p:nvGrpSpPr>
        <p:grpSpPr>
          <a:xfrm>
            <a:off x="754925" y="2553897"/>
            <a:ext cx="3444297" cy="2518764"/>
            <a:chOff x="1079897" y="2443825"/>
            <a:chExt cx="2435453" cy="1781012"/>
          </a:xfrm>
        </p:grpSpPr>
        <p:sp>
          <p:nvSpPr>
            <p:cNvPr id="96" name="Google Shape;140;p16">
              <a:extLst>
                <a:ext uri="{FF2B5EF4-FFF2-40B4-BE49-F238E27FC236}">
                  <a16:creationId xmlns:a16="http://schemas.microsoft.com/office/drawing/2014/main" id="{726B9107-702F-1096-824C-A2BD3C7B41CF}"/>
                </a:ext>
              </a:extLst>
            </p:cNvPr>
            <p:cNvSpPr/>
            <p:nvPr/>
          </p:nvSpPr>
          <p:spPr>
            <a:xfrm>
              <a:off x="3035500" y="2993300"/>
              <a:ext cx="230100" cy="1120100"/>
            </a:xfrm>
            <a:custGeom>
              <a:avLst/>
              <a:gdLst/>
              <a:ahLst/>
              <a:cxnLst/>
              <a:rect l="l" t="t" r="r" b="b"/>
              <a:pathLst>
                <a:path w="9204" h="44804" extrusionOk="0">
                  <a:moveTo>
                    <a:pt x="7097" y="0"/>
                  </a:moveTo>
                  <a:cubicBezTo>
                    <a:pt x="2810" y="2143"/>
                    <a:pt x="0" y="6549"/>
                    <a:pt x="0" y="11514"/>
                  </a:cubicBezTo>
                  <a:lnTo>
                    <a:pt x="0" y="44803"/>
                  </a:lnTo>
                  <a:lnTo>
                    <a:pt x="2179" y="44803"/>
                  </a:lnTo>
                  <a:lnTo>
                    <a:pt x="2179" y="11514"/>
                  </a:lnTo>
                  <a:cubicBezTo>
                    <a:pt x="2179" y="6965"/>
                    <a:pt x="5025" y="2989"/>
                    <a:pt x="9204" y="1477"/>
                  </a:cubicBezTo>
                  <a:lnTo>
                    <a:pt x="9204" y="0"/>
                  </a:lnTo>
                  <a:close/>
                </a:path>
              </a:pathLst>
            </a:custGeom>
            <a:solidFill>
              <a:srgbClr val="5EB2FC"/>
            </a:solidFill>
            <a:ln>
              <a:noFill/>
            </a:ln>
          </p:spPr>
          <p:txBody>
            <a:bodyPr spcFirstLastPara="1" wrap="square" lIns="91425" tIns="91425" rIns="91425" bIns="91425" anchor="ctr" anchorCtr="0">
              <a:noAutofit/>
            </a:bodyPr>
            <a:lstStyle/>
            <a:p>
              <a:endParaRPr sz="1351"/>
            </a:p>
          </p:txBody>
        </p:sp>
        <p:sp>
          <p:nvSpPr>
            <p:cNvPr id="97" name="Google Shape;141;p16">
              <a:extLst>
                <a:ext uri="{FF2B5EF4-FFF2-40B4-BE49-F238E27FC236}">
                  <a16:creationId xmlns:a16="http://schemas.microsoft.com/office/drawing/2014/main" id="{DDA8EB0C-BDD3-6F2A-C0A2-8D4B63D24ED2}"/>
                </a:ext>
              </a:extLst>
            </p:cNvPr>
            <p:cNvSpPr/>
            <p:nvPr/>
          </p:nvSpPr>
          <p:spPr>
            <a:xfrm>
              <a:off x="2275275" y="2443825"/>
              <a:ext cx="1240075" cy="589075"/>
            </a:xfrm>
            <a:custGeom>
              <a:avLst/>
              <a:gdLst/>
              <a:ahLst/>
              <a:cxnLst/>
              <a:rect l="l" t="t" r="r" b="b"/>
              <a:pathLst>
                <a:path w="49603" h="23563" extrusionOk="0">
                  <a:moveTo>
                    <a:pt x="1" y="0"/>
                  </a:moveTo>
                  <a:cubicBezTo>
                    <a:pt x="4621" y="1917"/>
                    <a:pt x="7871" y="6477"/>
                    <a:pt x="7871" y="11788"/>
                  </a:cubicBezTo>
                  <a:cubicBezTo>
                    <a:pt x="7871" y="17098"/>
                    <a:pt x="4621" y="21646"/>
                    <a:pt x="1" y="23563"/>
                  </a:cubicBezTo>
                  <a:lnTo>
                    <a:pt x="37827" y="23563"/>
                  </a:lnTo>
                  <a:cubicBezTo>
                    <a:pt x="44328" y="23563"/>
                    <a:pt x="49602" y="18288"/>
                    <a:pt x="49602" y="11788"/>
                  </a:cubicBezTo>
                  <a:cubicBezTo>
                    <a:pt x="49602" y="5275"/>
                    <a:pt x="44328" y="0"/>
                    <a:pt x="37827" y="0"/>
                  </a:cubicBezTo>
                  <a:close/>
                </a:path>
              </a:pathLst>
            </a:custGeom>
            <a:solidFill>
              <a:srgbClr val="5EB2FC"/>
            </a:solidFill>
            <a:ln>
              <a:noFill/>
            </a:ln>
          </p:spPr>
          <p:txBody>
            <a:bodyPr spcFirstLastPara="1" wrap="square" lIns="91425" tIns="91425" rIns="91425" bIns="91425" anchor="ctr" anchorCtr="0">
              <a:noAutofit/>
            </a:bodyPr>
            <a:lstStyle/>
            <a:p>
              <a:pPr algn="ctr"/>
              <a:r>
                <a:rPr lang="en" sz="1700" dirty="0">
                  <a:solidFill>
                    <a:srgbClr val="FFFFFF"/>
                  </a:solidFill>
                  <a:latin typeface="Fira Sans Extra Condensed"/>
                  <a:ea typeface="Fira Sans Extra Condensed"/>
                  <a:cs typeface="Fira Sans Extra Condensed"/>
                  <a:sym typeface="Fira Sans Extra Condensed"/>
                </a:rPr>
                <a:t>2020</a:t>
              </a:r>
              <a:endParaRPr sz="1700" dirty="0">
                <a:solidFill>
                  <a:srgbClr val="FFFFFF"/>
                </a:solidFill>
                <a:latin typeface="Fira Sans Extra Condensed"/>
                <a:ea typeface="Fira Sans Extra Condensed"/>
                <a:cs typeface="Fira Sans Extra Condensed"/>
                <a:sym typeface="Fira Sans Extra Condensed"/>
              </a:endParaRPr>
            </a:p>
          </p:txBody>
        </p:sp>
        <p:sp>
          <p:nvSpPr>
            <p:cNvPr id="100" name="Google Shape;144;p16">
              <a:extLst>
                <a:ext uri="{FF2B5EF4-FFF2-40B4-BE49-F238E27FC236}">
                  <a16:creationId xmlns:a16="http://schemas.microsoft.com/office/drawing/2014/main" id="{CE51F125-DD9D-E5CC-5AEB-584431391D78}"/>
                </a:ext>
              </a:extLst>
            </p:cNvPr>
            <p:cNvSpPr txBox="1"/>
            <p:nvPr/>
          </p:nvSpPr>
          <p:spPr>
            <a:xfrm>
              <a:off x="1079897" y="3689937"/>
              <a:ext cx="1955591" cy="534900"/>
            </a:xfrm>
            <a:prstGeom prst="rect">
              <a:avLst/>
            </a:prstGeom>
            <a:noFill/>
            <a:ln>
              <a:noFill/>
            </a:ln>
          </p:spPr>
          <p:txBody>
            <a:bodyPr spcFirstLastPara="1" wrap="square" lIns="91425" tIns="91425" rIns="91425" bIns="91425" anchor="t" anchorCtr="0">
              <a:noAutofit/>
            </a:bodyPr>
            <a:lstStyle/>
            <a:p>
              <a:pPr algn="r"/>
              <a:r>
                <a:rPr lang="en-BR" sz="1200" b="1" dirty="0">
                  <a:solidFill>
                    <a:srgbClr val="007EE6"/>
                  </a:solidFill>
                  <a:latin typeface="HelveticaNeue-CondensedBold" panose="02000503000000020004" pitchFamily="2" charset="0"/>
                </a:rPr>
                <a:t>✅</a:t>
              </a:r>
              <a:r>
                <a:rPr lang="en" sz="1200" dirty="0">
                  <a:solidFill>
                    <a:srgbClr val="434343"/>
                  </a:solidFill>
                  <a:latin typeface="Roboto"/>
                  <a:ea typeface="Roboto"/>
                  <a:cs typeface="Roboto"/>
                  <a:sym typeface="Roboto"/>
                </a:rPr>
                <a:t> Classification: hypercellularity</a:t>
              </a:r>
            </a:p>
            <a:p>
              <a:pPr algn="r"/>
              <a:r>
                <a:rPr lang="en-BR" sz="1200" b="1" dirty="0">
                  <a:solidFill>
                    <a:srgbClr val="007EE6"/>
                  </a:solidFill>
                  <a:latin typeface="HelveticaNeue-CondensedBold" panose="02000503000000020004" pitchFamily="2" charset="0"/>
                </a:rPr>
                <a:t>✅</a:t>
              </a:r>
              <a:r>
                <a:rPr lang="en" sz="1200" dirty="0">
                  <a:solidFill>
                    <a:srgbClr val="434343"/>
                  </a:solidFill>
                  <a:latin typeface="Roboto"/>
                  <a:ea typeface="Roboto"/>
                  <a:cs typeface="Roboto"/>
                  <a:sym typeface="Roboto"/>
                </a:rPr>
                <a:t>Deep Learning</a:t>
              </a:r>
              <a:endParaRPr sz="1200" dirty="0">
                <a:solidFill>
                  <a:srgbClr val="434343"/>
                </a:solidFill>
                <a:latin typeface="Roboto"/>
                <a:ea typeface="Roboto"/>
                <a:cs typeface="Roboto"/>
                <a:sym typeface="Roboto"/>
              </a:endParaRPr>
            </a:p>
          </p:txBody>
        </p:sp>
        <p:sp>
          <p:nvSpPr>
            <p:cNvPr id="101" name="Google Shape;145;p16">
              <a:extLst>
                <a:ext uri="{FF2B5EF4-FFF2-40B4-BE49-F238E27FC236}">
                  <a16:creationId xmlns:a16="http://schemas.microsoft.com/office/drawing/2014/main" id="{0C7AF3BC-1F2E-E9E3-D154-841F1D43B1FE}"/>
                </a:ext>
              </a:extLst>
            </p:cNvPr>
            <p:cNvSpPr txBox="1"/>
            <p:nvPr/>
          </p:nvSpPr>
          <p:spPr>
            <a:xfrm>
              <a:off x="1539372" y="3343088"/>
              <a:ext cx="1496116" cy="429600"/>
            </a:xfrm>
            <a:prstGeom prst="rect">
              <a:avLst/>
            </a:prstGeom>
            <a:noFill/>
            <a:ln>
              <a:noFill/>
            </a:ln>
          </p:spPr>
          <p:txBody>
            <a:bodyPr spcFirstLastPara="1" wrap="square" lIns="91425" tIns="91425" rIns="91425" bIns="91425" anchor="ctr" anchorCtr="0">
              <a:noAutofit/>
            </a:bodyPr>
            <a:lstStyle/>
            <a:p>
              <a:pPr algn="r"/>
              <a:r>
                <a:rPr lang="en" sz="1700" b="1" dirty="0">
                  <a:solidFill>
                    <a:srgbClr val="434343"/>
                  </a:solidFill>
                  <a:latin typeface="Fira Sans Extra Condensed Medium"/>
                  <a:ea typeface="Fira Sans Extra Condensed Medium"/>
                  <a:cs typeface="Fira Sans Extra Condensed Medium"/>
                  <a:sym typeface="Fira Sans Extra Condensed Medium"/>
                </a:rPr>
                <a:t>Artificial Intelligence in Medicine</a:t>
              </a:r>
              <a:endParaRPr sz="1700" b="1" dirty="0">
                <a:solidFill>
                  <a:srgbClr val="434343"/>
                </a:solidFill>
                <a:latin typeface="Fira Sans Extra Condensed Medium"/>
                <a:ea typeface="Fira Sans Extra Condensed Medium"/>
                <a:cs typeface="Fira Sans Extra Condensed Medium"/>
                <a:sym typeface="Fira Sans Extra Condensed Medium"/>
              </a:endParaRPr>
            </a:p>
          </p:txBody>
        </p:sp>
      </p:grpSp>
      <p:grpSp>
        <p:nvGrpSpPr>
          <p:cNvPr id="102" name="Google Shape;146;p16">
            <a:extLst>
              <a:ext uri="{FF2B5EF4-FFF2-40B4-BE49-F238E27FC236}">
                <a16:creationId xmlns:a16="http://schemas.microsoft.com/office/drawing/2014/main" id="{CAEEABBD-41E6-08DE-BD3F-53B84C0AE2EB}"/>
              </a:ext>
            </a:extLst>
          </p:cNvPr>
          <p:cNvGrpSpPr>
            <a:grpSpLocks noChangeAspect="1"/>
          </p:cNvGrpSpPr>
          <p:nvPr/>
        </p:nvGrpSpPr>
        <p:grpSpPr>
          <a:xfrm>
            <a:off x="3631097" y="2580326"/>
            <a:ext cx="3621425" cy="2519341"/>
            <a:chOff x="3326061" y="2443825"/>
            <a:chExt cx="2560114" cy="1781012"/>
          </a:xfrm>
        </p:grpSpPr>
        <p:sp>
          <p:nvSpPr>
            <p:cNvPr id="103" name="Google Shape;147;p16">
              <a:extLst>
                <a:ext uri="{FF2B5EF4-FFF2-40B4-BE49-F238E27FC236}">
                  <a16:creationId xmlns:a16="http://schemas.microsoft.com/office/drawing/2014/main" id="{C4BBE0B8-DC03-9CCF-3AED-BAEC514C37A6}"/>
                </a:ext>
              </a:extLst>
            </p:cNvPr>
            <p:cNvSpPr/>
            <p:nvPr/>
          </p:nvSpPr>
          <p:spPr>
            <a:xfrm>
              <a:off x="5409300" y="2993300"/>
              <a:ext cx="230125" cy="1120100"/>
            </a:xfrm>
            <a:custGeom>
              <a:avLst/>
              <a:gdLst/>
              <a:ahLst/>
              <a:cxnLst/>
              <a:rect l="l" t="t" r="r" b="b"/>
              <a:pathLst>
                <a:path w="9205" h="44804" extrusionOk="0">
                  <a:moveTo>
                    <a:pt x="7097" y="0"/>
                  </a:moveTo>
                  <a:cubicBezTo>
                    <a:pt x="2811" y="2143"/>
                    <a:pt x="1" y="6549"/>
                    <a:pt x="1" y="11514"/>
                  </a:cubicBezTo>
                  <a:lnTo>
                    <a:pt x="1" y="44803"/>
                  </a:lnTo>
                  <a:lnTo>
                    <a:pt x="2180" y="44803"/>
                  </a:lnTo>
                  <a:lnTo>
                    <a:pt x="2180" y="11514"/>
                  </a:lnTo>
                  <a:cubicBezTo>
                    <a:pt x="2180" y="6965"/>
                    <a:pt x="5025" y="2989"/>
                    <a:pt x="9204" y="1477"/>
                  </a:cubicBezTo>
                  <a:lnTo>
                    <a:pt x="9204" y="0"/>
                  </a:lnTo>
                  <a:close/>
                </a:path>
              </a:pathLst>
            </a:custGeom>
            <a:solidFill>
              <a:srgbClr val="69E781"/>
            </a:solidFill>
            <a:ln>
              <a:noFill/>
            </a:ln>
          </p:spPr>
          <p:txBody>
            <a:bodyPr spcFirstLastPara="1" wrap="square" lIns="91425" tIns="91425" rIns="91425" bIns="91425" anchor="ctr" anchorCtr="0">
              <a:noAutofit/>
            </a:bodyPr>
            <a:lstStyle/>
            <a:p>
              <a:endParaRPr sz="1351"/>
            </a:p>
          </p:txBody>
        </p:sp>
        <p:sp>
          <p:nvSpPr>
            <p:cNvPr id="104" name="Google Shape;148;p16">
              <a:extLst>
                <a:ext uri="{FF2B5EF4-FFF2-40B4-BE49-F238E27FC236}">
                  <a16:creationId xmlns:a16="http://schemas.microsoft.com/office/drawing/2014/main" id="{A144DA78-5247-D726-FAC1-F23F198BA278}"/>
                </a:ext>
              </a:extLst>
            </p:cNvPr>
            <p:cNvSpPr/>
            <p:nvPr/>
          </p:nvSpPr>
          <p:spPr>
            <a:xfrm>
              <a:off x="4645825" y="2443825"/>
              <a:ext cx="1240350" cy="589075"/>
            </a:xfrm>
            <a:custGeom>
              <a:avLst/>
              <a:gdLst/>
              <a:ahLst/>
              <a:cxnLst/>
              <a:rect l="l" t="t" r="r" b="b"/>
              <a:pathLst>
                <a:path w="49614" h="23563" extrusionOk="0">
                  <a:moveTo>
                    <a:pt x="0" y="0"/>
                  </a:moveTo>
                  <a:cubicBezTo>
                    <a:pt x="4620" y="1917"/>
                    <a:pt x="7870" y="6477"/>
                    <a:pt x="7870" y="11788"/>
                  </a:cubicBezTo>
                  <a:cubicBezTo>
                    <a:pt x="7870" y="17098"/>
                    <a:pt x="4620" y="21646"/>
                    <a:pt x="0" y="23563"/>
                  </a:cubicBezTo>
                  <a:lnTo>
                    <a:pt x="37826" y="23563"/>
                  </a:lnTo>
                  <a:cubicBezTo>
                    <a:pt x="44339" y="23563"/>
                    <a:pt x="49614" y="18288"/>
                    <a:pt x="49614" y="11788"/>
                  </a:cubicBezTo>
                  <a:cubicBezTo>
                    <a:pt x="49614" y="5275"/>
                    <a:pt x="44339" y="0"/>
                    <a:pt x="37826" y="0"/>
                  </a:cubicBezTo>
                  <a:close/>
                </a:path>
              </a:pathLst>
            </a:custGeom>
            <a:solidFill>
              <a:srgbClr val="69E781"/>
            </a:solidFill>
            <a:ln>
              <a:noFill/>
            </a:ln>
          </p:spPr>
          <p:txBody>
            <a:bodyPr spcFirstLastPara="1" wrap="square" lIns="91425" tIns="91425" rIns="91425" bIns="91425" anchor="ctr" anchorCtr="0">
              <a:noAutofit/>
            </a:bodyPr>
            <a:lstStyle/>
            <a:p>
              <a:pPr algn="ctr"/>
              <a:r>
                <a:rPr lang="en" sz="1700" dirty="0">
                  <a:solidFill>
                    <a:srgbClr val="FFFFFF"/>
                  </a:solidFill>
                  <a:latin typeface="Fira Sans Extra Condensed"/>
                  <a:ea typeface="Fira Sans Extra Condensed"/>
                  <a:cs typeface="Fira Sans Extra Condensed"/>
                  <a:sym typeface="Fira Sans Extra Condensed"/>
                </a:rPr>
                <a:t>2021</a:t>
              </a:r>
              <a:endParaRPr sz="1700" dirty="0">
                <a:solidFill>
                  <a:srgbClr val="FFFFFF"/>
                </a:solidFill>
                <a:latin typeface="Fira Sans Extra Condensed"/>
                <a:ea typeface="Fira Sans Extra Condensed"/>
                <a:cs typeface="Fira Sans Extra Condensed"/>
                <a:sym typeface="Fira Sans Extra Condensed"/>
              </a:endParaRPr>
            </a:p>
          </p:txBody>
        </p:sp>
        <p:sp>
          <p:nvSpPr>
            <p:cNvPr id="110" name="Google Shape;154;p16">
              <a:extLst>
                <a:ext uri="{FF2B5EF4-FFF2-40B4-BE49-F238E27FC236}">
                  <a16:creationId xmlns:a16="http://schemas.microsoft.com/office/drawing/2014/main" id="{FE4B05A1-4B8F-12E5-8C5A-AB1DEC407F4F}"/>
                </a:ext>
              </a:extLst>
            </p:cNvPr>
            <p:cNvSpPr txBox="1"/>
            <p:nvPr/>
          </p:nvSpPr>
          <p:spPr>
            <a:xfrm>
              <a:off x="3326061" y="3689937"/>
              <a:ext cx="2083228" cy="534900"/>
            </a:xfrm>
            <a:prstGeom prst="rect">
              <a:avLst/>
            </a:prstGeom>
            <a:noFill/>
            <a:ln>
              <a:noFill/>
            </a:ln>
          </p:spPr>
          <p:txBody>
            <a:bodyPr spcFirstLastPara="1" wrap="square" lIns="91425" tIns="91425" rIns="91425" bIns="91425" anchor="t" anchorCtr="0">
              <a:noAutofit/>
            </a:bodyPr>
            <a:lstStyle/>
            <a:p>
              <a:pPr algn="r"/>
              <a:r>
                <a:rPr lang="en-BR" sz="1200" b="1" dirty="0">
                  <a:solidFill>
                    <a:srgbClr val="007EE6"/>
                  </a:solidFill>
                  <a:latin typeface="HelveticaNeue-CondensedBold" panose="02000503000000020004" pitchFamily="2" charset="0"/>
                </a:rPr>
                <a:t>✅</a:t>
              </a:r>
              <a:r>
                <a:rPr lang="en" sz="1200" dirty="0">
                  <a:solidFill>
                    <a:srgbClr val="434343"/>
                  </a:solidFill>
                  <a:latin typeface="Roboto"/>
                  <a:ea typeface="Roboto"/>
                  <a:cs typeface="Roboto"/>
                  <a:sym typeface="Roboto"/>
                </a:rPr>
                <a:t>Able to say ”I don’t know” to an out-of-bound image</a:t>
              </a:r>
              <a:endParaRPr sz="1200" dirty="0">
                <a:solidFill>
                  <a:srgbClr val="434343"/>
                </a:solidFill>
                <a:latin typeface="Roboto"/>
                <a:ea typeface="Roboto"/>
                <a:cs typeface="Roboto"/>
                <a:sym typeface="Roboto"/>
              </a:endParaRPr>
            </a:p>
          </p:txBody>
        </p:sp>
        <p:sp>
          <p:nvSpPr>
            <p:cNvPr id="111" name="Google Shape;155;p16">
              <a:extLst>
                <a:ext uri="{FF2B5EF4-FFF2-40B4-BE49-F238E27FC236}">
                  <a16:creationId xmlns:a16="http://schemas.microsoft.com/office/drawing/2014/main" id="{FD8AF290-0D18-3F9B-E201-D2D6D8B9CCB6}"/>
                </a:ext>
              </a:extLst>
            </p:cNvPr>
            <p:cNvSpPr txBox="1"/>
            <p:nvPr/>
          </p:nvSpPr>
          <p:spPr>
            <a:xfrm>
              <a:off x="4007988" y="3343088"/>
              <a:ext cx="1401300" cy="429600"/>
            </a:xfrm>
            <a:prstGeom prst="rect">
              <a:avLst/>
            </a:prstGeom>
            <a:noFill/>
            <a:ln>
              <a:noFill/>
            </a:ln>
          </p:spPr>
          <p:txBody>
            <a:bodyPr spcFirstLastPara="1" wrap="square" lIns="91425" tIns="91425" rIns="91425" bIns="91425" anchor="ctr" anchorCtr="0">
              <a:noAutofit/>
            </a:bodyPr>
            <a:lstStyle/>
            <a:p>
              <a:pPr algn="r"/>
              <a:r>
                <a:rPr lang="en" sz="1700" b="1" dirty="0">
                  <a:solidFill>
                    <a:srgbClr val="434343"/>
                  </a:solidFill>
                  <a:latin typeface="Fira Sans Extra Condensed Medium"/>
                  <a:ea typeface="Fira Sans Extra Condensed Medium"/>
                  <a:cs typeface="Fira Sans Extra Condensed Medium"/>
                  <a:sym typeface="Fira Sans Extra Condensed Medium"/>
                </a:rPr>
                <a:t>SIPAIM</a:t>
              </a:r>
              <a:endParaRPr sz="1700" b="1" dirty="0">
                <a:solidFill>
                  <a:srgbClr val="434343"/>
                </a:solidFill>
                <a:latin typeface="Fira Sans Extra Condensed Medium"/>
                <a:ea typeface="Fira Sans Extra Condensed Medium"/>
                <a:cs typeface="Fira Sans Extra Condensed Medium"/>
                <a:sym typeface="Fira Sans Extra Condensed Medium"/>
              </a:endParaRPr>
            </a:p>
          </p:txBody>
        </p:sp>
      </p:grpSp>
      <p:grpSp>
        <p:nvGrpSpPr>
          <p:cNvPr id="133" name="Group 132">
            <a:extLst>
              <a:ext uri="{FF2B5EF4-FFF2-40B4-BE49-F238E27FC236}">
                <a16:creationId xmlns:a16="http://schemas.microsoft.com/office/drawing/2014/main" id="{DA6DF411-9DB7-15D2-B910-CD8008142A5D}"/>
              </a:ext>
            </a:extLst>
          </p:cNvPr>
          <p:cNvGrpSpPr/>
          <p:nvPr/>
        </p:nvGrpSpPr>
        <p:grpSpPr>
          <a:xfrm>
            <a:off x="8091833" y="132145"/>
            <a:ext cx="3791569" cy="3248820"/>
            <a:chOff x="8091831" y="132144"/>
            <a:chExt cx="3791569" cy="3248820"/>
          </a:xfrm>
        </p:grpSpPr>
        <p:grpSp>
          <p:nvGrpSpPr>
            <p:cNvPr id="119" name="Google Shape;132;p16">
              <a:extLst>
                <a:ext uri="{FF2B5EF4-FFF2-40B4-BE49-F238E27FC236}">
                  <a16:creationId xmlns:a16="http://schemas.microsoft.com/office/drawing/2014/main" id="{DEC8BA43-8F7A-C7BC-4184-01EC783F4A79}"/>
                </a:ext>
              </a:extLst>
            </p:cNvPr>
            <p:cNvGrpSpPr>
              <a:grpSpLocks noChangeAspect="1"/>
            </p:cNvGrpSpPr>
            <p:nvPr/>
          </p:nvGrpSpPr>
          <p:grpSpPr>
            <a:xfrm>
              <a:off x="8097079" y="132144"/>
              <a:ext cx="3786321" cy="3248820"/>
              <a:chOff x="4322838" y="674180"/>
              <a:chExt cx="2748612" cy="2358720"/>
            </a:xfrm>
          </p:grpSpPr>
          <p:sp>
            <p:nvSpPr>
              <p:cNvPr id="120" name="Google Shape;133;p16">
                <a:extLst>
                  <a:ext uri="{FF2B5EF4-FFF2-40B4-BE49-F238E27FC236}">
                    <a16:creationId xmlns:a16="http://schemas.microsoft.com/office/drawing/2014/main" id="{BE5A23D8-2D0A-143F-04DA-8DB2CAF95DB2}"/>
                  </a:ext>
                </a:extLst>
              </p:cNvPr>
              <p:cNvSpPr/>
              <p:nvPr/>
            </p:nvSpPr>
            <p:spPr>
              <a:xfrm>
                <a:off x="6657075" y="1382375"/>
                <a:ext cx="230425" cy="1119800"/>
              </a:xfrm>
              <a:custGeom>
                <a:avLst/>
                <a:gdLst/>
                <a:ahLst/>
                <a:cxnLst/>
                <a:rect l="l" t="t" r="r" b="b"/>
                <a:pathLst>
                  <a:path w="9217" h="44792" extrusionOk="0">
                    <a:moveTo>
                      <a:pt x="1" y="1"/>
                    </a:moveTo>
                    <a:lnTo>
                      <a:pt x="1" y="33291"/>
                    </a:lnTo>
                    <a:cubicBezTo>
                      <a:pt x="1" y="38244"/>
                      <a:pt x="2823" y="42649"/>
                      <a:pt x="7097" y="44792"/>
                    </a:cubicBezTo>
                    <a:lnTo>
                      <a:pt x="9216" y="44792"/>
                    </a:lnTo>
                    <a:lnTo>
                      <a:pt x="9216" y="43328"/>
                    </a:lnTo>
                    <a:cubicBezTo>
                      <a:pt x="5025" y="41804"/>
                      <a:pt x="2192" y="37827"/>
                      <a:pt x="2192" y="33291"/>
                    </a:cubicBezTo>
                    <a:lnTo>
                      <a:pt x="2192" y="1"/>
                    </a:lnTo>
                    <a:close/>
                  </a:path>
                </a:pathLst>
              </a:custGeom>
              <a:solidFill>
                <a:srgbClr val="7030A0"/>
              </a:solidFill>
              <a:ln>
                <a:noFill/>
              </a:ln>
            </p:spPr>
            <p:txBody>
              <a:bodyPr spcFirstLastPara="1" wrap="square" lIns="91425" tIns="91425" rIns="91425" bIns="91425" anchor="ctr" anchorCtr="0">
                <a:noAutofit/>
              </a:bodyPr>
              <a:lstStyle/>
              <a:p>
                <a:endParaRPr sz="1351" dirty="0"/>
              </a:p>
            </p:txBody>
          </p:sp>
          <p:sp>
            <p:nvSpPr>
              <p:cNvPr id="121" name="Google Shape;134;p16">
                <a:extLst>
                  <a:ext uri="{FF2B5EF4-FFF2-40B4-BE49-F238E27FC236}">
                    <a16:creationId xmlns:a16="http://schemas.microsoft.com/office/drawing/2014/main" id="{E6D3ACED-1448-B012-3F4F-876C523F1531}"/>
                  </a:ext>
                </a:extLst>
              </p:cNvPr>
              <p:cNvSpPr/>
              <p:nvPr/>
            </p:nvSpPr>
            <p:spPr>
              <a:xfrm>
                <a:off x="5831075" y="2443825"/>
                <a:ext cx="1240375" cy="589075"/>
              </a:xfrm>
              <a:custGeom>
                <a:avLst/>
                <a:gdLst/>
                <a:ahLst/>
                <a:cxnLst/>
                <a:rect l="l" t="t" r="r" b="b"/>
                <a:pathLst>
                  <a:path w="49615" h="23563" extrusionOk="0">
                    <a:moveTo>
                      <a:pt x="1" y="0"/>
                    </a:moveTo>
                    <a:cubicBezTo>
                      <a:pt x="4621" y="1917"/>
                      <a:pt x="7871" y="6477"/>
                      <a:pt x="7871" y="11788"/>
                    </a:cubicBezTo>
                    <a:cubicBezTo>
                      <a:pt x="7871" y="17098"/>
                      <a:pt x="4621" y="21646"/>
                      <a:pt x="1" y="23563"/>
                    </a:cubicBezTo>
                    <a:lnTo>
                      <a:pt x="37827" y="23563"/>
                    </a:lnTo>
                    <a:cubicBezTo>
                      <a:pt x="44340" y="23563"/>
                      <a:pt x="49614" y="18288"/>
                      <a:pt x="49614" y="11788"/>
                    </a:cubicBezTo>
                    <a:cubicBezTo>
                      <a:pt x="49614" y="5275"/>
                      <a:pt x="44340" y="0"/>
                      <a:pt x="37827" y="0"/>
                    </a:cubicBezTo>
                    <a:close/>
                  </a:path>
                </a:pathLst>
              </a:custGeom>
              <a:solidFill>
                <a:srgbClr val="7030A0"/>
              </a:solidFill>
              <a:ln>
                <a:noFill/>
              </a:ln>
            </p:spPr>
            <p:txBody>
              <a:bodyPr spcFirstLastPara="1" wrap="square" lIns="91425" tIns="91425" rIns="91425" bIns="91425" anchor="ctr" anchorCtr="0">
                <a:noAutofit/>
              </a:bodyPr>
              <a:lstStyle/>
              <a:p>
                <a:pPr algn="ctr"/>
                <a:r>
                  <a:rPr lang="en" sz="1700" dirty="0">
                    <a:solidFill>
                      <a:srgbClr val="FFFFFF"/>
                    </a:solidFill>
                    <a:latin typeface="Fira Sans Extra Condensed"/>
                    <a:ea typeface="Fira Sans Extra Condensed"/>
                    <a:cs typeface="Fira Sans Extra Condensed"/>
                    <a:sym typeface="Fira Sans Extra Condensed"/>
                  </a:rPr>
                  <a:t>2023</a:t>
                </a:r>
                <a:endParaRPr sz="1700" dirty="0">
                  <a:solidFill>
                    <a:srgbClr val="FFFFFF"/>
                  </a:solidFill>
                  <a:latin typeface="Fira Sans Extra Condensed"/>
                  <a:ea typeface="Fira Sans Extra Condensed"/>
                  <a:cs typeface="Fira Sans Extra Condensed"/>
                  <a:sym typeface="Fira Sans Extra Condensed"/>
                </a:endParaRPr>
              </a:p>
            </p:txBody>
          </p:sp>
          <p:sp>
            <p:nvSpPr>
              <p:cNvPr id="122" name="Google Shape;137;p16">
                <a:extLst>
                  <a:ext uri="{FF2B5EF4-FFF2-40B4-BE49-F238E27FC236}">
                    <a16:creationId xmlns:a16="http://schemas.microsoft.com/office/drawing/2014/main" id="{0533D4BF-E319-B25E-C515-FECB81431F7A}"/>
                  </a:ext>
                </a:extLst>
              </p:cNvPr>
              <p:cNvSpPr txBox="1"/>
              <p:nvPr/>
            </p:nvSpPr>
            <p:spPr>
              <a:xfrm>
                <a:off x="4322838" y="1020998"/>
                <a:ext cx="2337537" cy="534900"/>
              </a:xfrm>
              <a:prstGeom prst="rect">
                <a:avLst/>
              </a:prstGeom>
              <a:noFill/>
              <a:ln>
                <a:noFill/>
              </a:ln>
            </p:spPr>
            <p:txBody>
              <a:bodyPr spcFirstLastPara="1" wrap="square" lIns="91425" tIns="91425" rIns="91425" bIns="91425" anchor="t" anchorCtr="0">
                <a:noAutofit/>
              </a:bodyPr>
              <a:lstStyle/>
              <a:p>
                <a:pPr algn="r"/>
                <a:r>
                  <a:rPr lang="en-BR" sz="1200" b="1" dirty="0">
                    <a:solidFill>
                      <a:srgbClr val="007EE6"/>
                    </a:solidFill>
                    <a:latin typeface="HelveticaNeue-CondensedBold" panose="02000503000000020004" pitchFamily="2" charset="0"/>
                  </a:rPr>
                  <a:t>✅</a:t>
                </a:r>
                <a:r>
                  <a:rPr lang="en" sz="1200" dirty="0">
                    <a:solidFill>
                      <a:srgbClr val="434343"/>
                    </a:solidFill>
                    <a:latin typeface="Roboto"/>
                    <a:ea typeface="Roboto"/>
                    <a:cs typeface="Roboto"/>
                    <a:sym typeface="Roboto"/>
                  </a:rPr>
                  <a:t>Translating academic research to the clinical practice</a:t>
                </a:r>
                <a:endParaRPr sz="1200" dirty="0">
                  <a:solidFill>
                    <a:srgbClr val="434343"/>
                  </a:solidFill>
                  <a:latin typeface="Roboto"/>
                  <a:ea typeface="Roboto"/>
                  <a:cs typeface="Roboto"/>
                  <a:sym typeface="Roboto"/>
                </a:endParaRPr>
              </a:p>
              <a:p>
                <a:pPr algn="ctr"/>
                <a:endParaRPr sz="1200" dirty="0">
                  <a:solidFill>
                    <a:srgbClr val="434343"/>
                  </a:solidFill>
                  <a:latin typeface="Roboto"/>
                  <a:ea typeface="Roboto"/>
                  <a:cs typeface="Roboto"/>
                  <a:sym typeface="Roboto"/>
                </a:endParaRPr>
              </a:p>
            </p:txBody>
          </p:sp>
          <p:sp>
            <p:nvSpPr>
              <p:cNvPr id="123" name="Google Shape;138;p16">
                <a:extLst>
                  <a:ext uri="{FF2B5EF4-FFF2-40B4-BE49-F238E27FC236}">
                    <a16:creationId xmlns:a16="http://schemas.microsoft.com/office/drawing/2014/main" id="{42A404CE-FABA-FC1A-188D-0616F83EFAE3}"/>
                  </a:ext>
                </a:extLst>
              </p:cNvPr>
              <p:cNvSpPr txBox="1"/>
              <p:nvPr/>
            </p:nvSpPr>
            <p:spPr>
              <a:xfrm>
                <a:off x="4441651" y="674180"/>
                <a:ext cx="2218723" cy="429600"/>
              </a:xfrm>
              <a:prstGeom prst="rect">
                <a:avLst/>
              </a:prstGeom>
              <a:noFill/>
              <a:ln>
                <a:noFill/>
              </a:ln>
            </p:spPr>
            <p:txBody>
              <a:bodyPr spcFirstLastPara="1" wrap="square" lIns="91425" tIns="91425" rIns="91425" bIns="91425" anchor="ctr" anchorCtr="0">
                <a:noAutofit/>
              </a:bodyPr>
              <a:lstStyle/>
              <a:p>
                <a:pPr algn="r"/>
                <a:r>
                  <a:rPr lang="en-US" sz="1700" b="1" dirty="0">
                    <a:solidFill>
                      <a:srgbClr val="434343"/>
                    </a:solidFill>
                    <a:latin typeface="Fira Sans Extra Condensed Medium"/>
                    <a:ea typeface="Fira Sans Extra Condensed Medium"/>
                    <a:cs typeface="Fira Sans Extra Condensed Medium"/>
                    <a:sym typeface="Fira Sans Extra Condensed Medium"/>
                  </a:rPr>
                  <a:t>Clinical Journal of the American Society of Nephrology</a:t>
                </a:r>
                <a:endParaRPr sz="1700" b="1" dirty="0">
                  <a:solidFill>
                    <a:srgbClr val="434343"/>
                  </a:solidFill>
                  <a:latin typeface="Fira Sans Extra Condensed Medium"/>
                  <a:ea typeface="Fira Sans Extra Condensed Medium"/>
                  <a:cs typeface="Fira Sans Extra Condensed Medium"/>
                  <a:sym typeface="Fira Sans Extra Condensed Medium"/>
                </a:endParaRPr>
              </a:p>
            </p:txBody>
          </p:sp>
        </p:grpSp>
        <p:sp>
          <p:nvSpPr>
            <p:cNvPr id="130" name="Google Shape;137;p16">
              <a:extLst>
                <a:ext uri="{FF2B5EF4-FFF2-40B4-BE49-F238E27FC236}">
                  <a16:creationId xmlns:a16="http://schemas.microsoft.com/office/drawing/2014/main" id="{C7B1AFB6-221A-933E-4834-90763E8EDADF}"/>
                </a:ext>
              </a:extLst>
            </p:cNvPr>
            <p:cNvSpPr txBox="1"/>
            <p:nvPr/>
          </p:nvSpPr>
          <p:spPr>
            <a:xfrm>
              <a:off x="8091831" y="1769243"/>
              <a:ext cx="3220049" cy="736751"/>
            </a:xfrm>
            <a:prstGeom prst="rect">
              <a:avLst/>
            </a:prstGeom>
            <a:noFill/>
            <a:ln>
              <a:noFill/>
            </a:ln>
          </p:spPr>
          <p:txBody>
            <a:bodyPr spcFirstLastPara="1" wrap="square" lIns="91425" tIns="91425" rIns="91425" bIns="91425" anchor="t" anchorCtr="0">
              <a:noAutofit/>
            </a:bodyPr>
            <a:lstStyle/>
            <a:p>
              <a:pPr algn="r"/>
              <a:r>
                <a:rPr lang="en-BR" sz="1200" b="1" dirty="0">
                  <a:solidFill>
                    <a:srgbClr val="007EE6"/>
                  </a:solidFill>
                  <a:latin typeface="HelveticaNeue-CondensedBold" panose="02000503000000020004" pitchFamily="2" charset="0"/>
                </a:rPr>
                <a:t>✅</a:t>
              </a:r>
              <a:r>
                <a:rPr lang="pt-PT" sz="1200" dirty="0" err="1">
                  <a:solidFill>
                    <a:srgbClr val="434343"/>
                  </a:solidFill>
                  <a:latin typeface="Roboto"/>
                  <a:ea typeface="Roboto"/>
                  <a:cs typeface="Roboto"/>
                  <a:sym typeface="Roboto"/>
                </a:rPr>
                <a:t>Transfer</a:t>
              </a:r>
              <a:r>
                <a:rPr lang="pt-PT" sz="1200" dirty="0">
                  <a:solidFill>
                    <a:srgbClr val="434343"/>
                  </a:solidFill>
                  <a:latin typeface="Roboto"/>
                  <a:ea typeface="Roboto"/>
                  <a:cs typeface="Roboto"/>
                  <a:sym typeface="Roboto"/>
                </a:rPr>
                <a:t> </a:t>
              </a:r>
              <a:r>
                <a:rPr lang="pt-PT" sz="1200" dirty="0" err="1">
                  <a:solidFill>
                    <a:srgbClr val="434343"/>
                  </a:solidFill>
                  <a:latin typeface="Roboto"/>
                  <a:ea typeface="Roboto"/>
                  <a:cs typeface="Roboto"/>
                  <a:sym typeface="Roboto"/>
                </a:rPr>
                <a:t>learning</a:t>
              </a:r>
              <a:r>
                <a:rPr lang="pt-PT" sz="1200" dirty="0">
                  <a:solidFill>
                    <a:srgbClr val="434343"/>
                  </a:solidFill>
                  <a:latin typeface="Roboto"/>
                  <a:ea typeface="Roboto"/>
                  <a:cs typeface="Roboto"/>
                  <a:sym typeface="Roboto"/>
                </a:rPr>
                <a:t> </a:t>
              </a:r>
              <a:r>
                <a:rPr lang="pt-PT" sz="1200" dirty="0" err="1">
                  <a:solidFill>
                    <a:srgbClr val="434343"/>
                  </a:solidFill>
                  <a:latin typeface="Roboto"/>
                  <a:ea typeface="Roboto"/>
                  <a:cs typeface="Roboto"/>
                  <a:sym typeface="Roboto"/>
                </a:rPr>
                <a:t>of</a:t>
              </a:r>
              <a:r>
                <a:rPr lang="pt-PT" sz="1200" dirty="0">
                  <a:solidFill>
                    <a:srgbClr val="434343"/>
                  </a:solidFill>
                  <a:latin typeface="Roboto"/>
                  <a:ea typeface="Roboto"/>
                  <a:cs typeface="Roboto"/>
                  <a:sym typeface="Roboto"/>
                </a:rPr>
                <a:t> </a:t>
              </a:r>
              <a:r>
                <a:rPr lang="pt-PT" sz="1200" dirty="0" err="1">
                  <a:solidFill>
                    <a:srgbClr val="434343"/>
                  </a:solidFill>
                  <a:latin typeface="Roboto"/>
                  <a:ea typeface="Roboto"/>
                  <a:cs typeface="Roboto"/>
                  <a:sym typeface="Roboto"/>
                </a:rPr>
                <a:t>image</a:t>
              </a:r>
              <a:r>
                <a:rPr lang="pt-PT" sz="1200" dirty="0">
                  <a:solidFill>
                    <a:srgbClr val="434343"/>
                  </a:solidFill>
                  <a:latin typeface="Roboto"/>
                  <a:ea typeface="Roboto"/>
                  <a:cs typeface="Roboto"/>
                  <a:sym typeface="Roboto"/>
                </a:rPr>
                <a:t> </a:t>
              </a:r>
              <a:r>
                <a:rPr lang="pt-PT" sz="1200" dirty="0" err="1">
                  <a:solidFill>
                    <a:srgbClr val="434343"/>
                  </a:solidFill>
                  <a:latin typeface="Roboto"/>
                  <a:ea typeface="Roboto"/>
                  <a:cs typeface="Roboto"/>
                  <a:sym typeface="Roboto"/>
                </a:rPr>
                <a:t>segmenters</a:t>
              </a:r>
              <a:r>
                <a:rPr lang="pt-PT" sz="1200" dirty="0">
                  <a:solidFill>
                    <a:srgbClr val="434343"/>
                  </a:solidFill>
                  <a:latin typeface="Roboto"/>
                  <a:ea typeface="Roboto"/>
                  <a:cs typeface="Roboto"/>
                  <a:sym typeface="Roboto"/>
                </a:rPr>
                <a:t>: </a:t>
              </a:r>
              <a:r>
                <a:rPr lang="pt-PT" sz="1200" dirty="0" err="1">
                  <a:solidFill>
                    <a:srgbClr val="434343"/>
                  </a:solidFill>
                  <a:latin typeface="Roboto"/>
                  <a:ea typeface="Roboto"/>
                  <a:cs typeface="Roboto"/>
                  <a:sym typeface="Roboto"/>
                </a:rPr>
                <a:t>from</a:t>
              </a:r>
              <a:r>
                <a:rPr lang="pt-PT" sz="1200" dirty="0">
                  <a:solidFill>
                    <a:srgbClr val="434343"/>
                  </a:solidFill>
                  <a:latin typeface="Roboto"/>
                  <a:ea typeface="Roboto"/>
                  <a:cs typeface="Roboto"/>
                  <a:sym typeface="Roboto"/>
                </a:rPr>
                <a:t> </a:t>
              </a:r>
              <a:r>
                <a:rPr lang="pt-PT" sz="1200" dirty="0" err="1">
                  <a:solidFill>
                    <a:srgbClr val="434343"/>
                  </a:solidFill>
                  <a:latin typeface="Roboto"/>
                  <a:ea typeface="Roboto"/>
                  <a:cs typeface="Roboto"/>
                  <a:sym typeface="Roboto"/>
                </a:rPr>
                <a:t>mice</a:t>
              </a:r>
              <a:r>
                <a:rPr lang="pt-PT" sz="1200" dirty="0">
                  <a:solidFill>
                    <a:srgbClr val="434343"/>
                  </a:solidFill>
                  <a:latin typeface="Roboto"/>
                  <a:ea typeface="Roboto"/>
                  <a:cs typeface="Roboto"/>
                  <a:sym typeface="Roboto"/>
                </a:rPr>
                <a:t> to </a:t>
              </a:r>
              <a:r>
                <a:rPr lang="pt-PT" sz="1200" dirty="0" err="1">
                  <a:solidFill>
                    <a:srgbClr val="434343"/>
                  </a:solidFill>
                  <a:latin typeface="Roboto"/>
                  <a:ea typeface="Roboto"/>
                  <a:cs typeface="Roboto"/>
                  <a:sym typeface="Roboto"/>
                </a:rPr>
                <a:t>human</a:t>
              </a:r>
              <a:endParaRPr sz="1200" dirty="0">
                <a:solidFill>
                  <a:srgbClr val="434343"/>
                </a:solidFill>
                <a:latin typeface="Roboto"/>
                <a:ea typeface="Roboto"/>
                <a:cs typeface="Roboto"/>
                <a:sym typeface="Roboto"/>
              </a:endParaRPr>
            </a:p>
            <a:p>
              <a:pPr algn="ctr"/>
              <a:endParaRPr sz="1200" dirty="0">
                <a:solidFill>
                  <a:srgbClr val="434343"/>
                </a:solidFill>
                <a:latin typeface="Roboto"/>
                <a:ea typeface="Roboto"/>
                <a:cs typeface="Roboto"/>
                <a:sym typeface="Roboto"/>
              </a:endParaRPr>
            </a:p>
          </p:txBody>
        </p:sp>
        <p:sp>
          <p:nvSpPr>
            <p:cNvPr id="131" name="Google Shape;138;p16">
              <a:extLst>
                <a:ext uri="{FF2B5EF4-FFF2-40B4-BE49-F238E27FC236}">
                  <a16:creationId xmlns:a16="http://schemas.microsoft.com/office/drawing/2014/main" id="{A87FB433-FB9F-C3D1-B29D-C414E64E6123}"/>
                </a:ext>
              </a:extLst>
            </p:cNvPr>
            <p:cNvSpPr txBox="1"/>
            <p:nvPr/>
          </p:nvSpPr>
          <p:spPr>
            <a:xfrm>
              <a:off x="8255501" y="1291536"/>
              <a:ext cx="3056378" cy="591715"/>
            </a:xfrm>
            <a:prstGeom prst="rect">
              <a:avLst/>
            </a:prstGeom>
            <a:noFill/>
            <a:ln>
              <a:noFill/>
            </a:ln>
          </p:spPr>
          <p:txBody>
            <a:bodyPr spcFirstLastPara="1" wrap="square" lIns="91425" tIns="91425" rIns="91425" bIns="91425" anchor="ctr" anchorCtr="0">
              <a:noAutofit/>
            </a:bodyPr>
            <a:lstStyle/>
            <a:p>
              <a:pPr algn="r"/>
              <a:r>
                <a:rPr lang="en-US" sz="1400" b="1" dirty="0">
                  <a:solidFill>
                    <a:srgbClr val="434343"/>
                  </a:solidFill>
                  <a:latin typeface="Fira Sans Extra Condensed Medium"/>
                  <a:ea typeface="Fira Sans Extra Condensed Medium"/>
                  <a:cs typeface="Fira Sans Extra Condensed Medium"/>
                  <a:sym typeface="Fira Sans Extra Condensed Medium"/>
                </a:rPr>
                <a:t>Computer Methods in Biomechanics and Biomedical Engineering: Imaging &amp; Visualization</a:t>
              </a:r>
            </a:p>
          </p:txBody>
        </p:sp>
      </p:grpSp>
    </p:spTree>
    <p:extLst>
      <p:ext uri="{BB962C8B-B14F-4D97-AF65-F5344CB8AC3E}">
        <p14:creationId xmlns:p14="http://schemas.microsoft.com/office/powerpoint/2010/main" val="46535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2526924-84D3-45FB-A5FE-62D8FCBF5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0" name="Rectangle 9">
            <a:extLst>
              <a:ext uri="{FF2B5EF4-FFF2-40B4-BE49-F238E27FC236}">
                <a16:creationId xmlns:a16="http://schemas.microsoft.com/office/drawing/2014/main" id="{5C2A6256-1DD0-4E4B-A8B3-9A711B4DB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70" y="2130218"/>
            <a:ext cx="11153231" cy="47277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41760540-185E-4652-BFD2-9B362EF3B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6642"/>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a:extLst>
              <a:ext uri="{FF2B5EF4-FFF2-40B4-BE49-F238E27FC236}">
                <a16:creationId xmlns:a16="http://schemas.microsoft.com/office/drawing/2014/main" id="{DC0661CD-1B58-915A-7BB3-9BEB11636EEC}"/>
              </a:ext>
            </a:extLst>
          </p:cNvPr>
          <p:cNvSpPr>
            <a:spLocks noGrp="1"/>
          </p:cNvSpPr>
          <p:nvPr>
            <p:ph type="title"/>
          </p:nvPr>
        </p:nvSpPr>
        <p:spPr>
          <a:xfrm>
            <a:off x="1535372" y="1044055"/>
            <a:ext cx="10013709" cy="1030360"/>
          </a:xfrm>
        </p:spPr>
        <p:txBody>
          <a:bodyPr>
            <a:normAutofit/>
          </a:bodyPr>
          <a:lstStyle/>
          <a:p>
            <a:r>
              <a:rPr lang="en-BR" dirty="0">
                <a:solidFill>
                  <a:schemeClr val="bg1"/>
                </a:solidFill>
              </a:rPr>
              <a:t>PathoSpotter: First research stage</a:t>
            </a:r>
          </a:p>
        </p:txBody>
      </p:sp>
      <p:sp>
        <p:nvSpPr>
          <p:cNvPr id="14" name="Rectangle 13">
            <a:extLst>
              <a:ext uri="{FF2B5EF4-FFF2-40B4-BE49-F238E27FC236}">
                <a16:creationId xmlns:a16="http://schemas.microsoft.com/office/drawing/2014/main" id="{729789F4-85C1-41A0-83EB-992E22210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62423"/>
            <a:ext cx="1006767"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6" name="Rectangle 15">
            <a:extLst>
              <a:ext uri="{FF2B5EF4-FFF2-40B4-BE49-F238E27FC236}">
                <a16:creationId xmlns:a16="http://schemas.microsoft.com/office/drawing/2014/main" id="{9D9D367D-6DD2-4A7C-8918-0DCAC2975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3"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a:extLst>
              <a:ext uri="{FF2B5EF4-FFF2-40B4-BE49-F238E27FC236}">
                <a16:creationId xmlns:a16="http://schemas.microsoft.com/office/drawing/2014/main" id="{16D018B4-49D8-1DC3-81FE-2B37611A09E7}"/>
              </a:ext>
            </a:extLst>
          </p:cNvPr>
          <p:cNvSpPr>
            <a:spLocks noGrp="1"/>
          </p:cNvSpPr>
          <p:nvPr>
            <p:ph idx="1"/>
          </p:nvPr>
        </p:nvSpPr>
        <p:spPr>
          <a:xfrm>
            <a:off x="1288413" y="2778339"/>
            <a:ext cx="3824647" cy="3817489"/>
          </a:xfrm>
        </p:spPr>
        <p:txBody>
          <a:bodyPr anchor="t">
            <a:normAutofit fontScale="77500" lnSpcReduction="20000"/>
          </a:bodyPr>
          <a:lstStyle/>
          <a:p>
            <a:pPr marL="285744" indent="-285744">
              <a:buFont typeface="Wingdings" pitchFamily="2" charset="2"/>
              <a:buChar char="ü"/>
            </a:pPr>
            <a:r>
              <a:rPr lang="en-BR" b="0" dirty="0"/>
              <a:t>Between 201</a:t>
            </a:r>
            <a:r>
              <a:rPr lang="pt-BR" b="0" dirty="0"/>
              <a:t>4</a:t>
            </a:r>
            <a:r>
              <a:rPr lang="en-BR" b="0" dirty="0"/>
              <a:t> and 2023: lesion classification and glomerulus detection </a:t>
            </a:r>
          </a:p>
          <a:p>
            <a:pPr marL="285744" indent="-285744">
              <a:buFont typeface="Wingdings" pitchFamily="2" charset="2"/>
              <a:buChar char="ü"/>
            </a:pPr>
            <a:r>
              <a:rPr lang="en-BR" dirty="0"/>
              <a:t>Lesion classification:</a:t>
            </a:r>
          </a:p>
          <a:p>
            <a:pPr marL="285744" lvl="2" indent="-285744">
              <a:buFont typeface="Wingdings" pitchFamily="2" charset="2"/>
              <a:buChar char="ü"/>
            </a:pPr>
            <a:r>
              <a:rPr lang="en-BR" dirty="0"/>
              <a:t>Hypercellularity</a:t>
            </a:r>
            <a:r>
              <a:rPr lang="en-BR" b="0" dirty="0"/>
              <a:t> (</a:t>
            </a:r>
            <a:r>
              <a:rPr lang="en-BR" b="1" dirty="0"/>
              <a:t>M</a:t>
            </a:r>
            <a:r>
              <a:rPr lang="en-BR" b="0" dirty="0"/>
              <a:t>esangial e </a:t>
            </a:r>
            <a:r>
              <a:rPr lang="en-BR" b="1" dirty="0"/>
              <a:t>E</a:t>
            </a:r>
            <a:r>
              <a:rPr lang="en-BR" b="0" dirty="0"/>
              <a:t>ndocapillary), </a:t>
            </a:r>
            <a:r>
              <a:rPr lang="en-BR" b="1" dirty="0"/>
              <a:t>S</a:t>
            </a:r>
            <a:r>
              <a:rPr lang="en-BR" b="0" dirty="0"/>
              <a:t>egmentar g</a:t>
            </a:r>
            <a:r>
              <a:rPr lang="en-BR" dirty="0"/>
              <a:t>lomerulosclerosis</a:t>
            </a:r>
            <a:r>
              <a:rPr lang="en-BR" b="0" dirty="0"/>
              <a:t>, </a:t>
            </a:r>
            <a:r>
              <a:rPr lang="en-BR" b="1" dirty="0"/>
              <a:t>T</a:t>
            </a:r>
            <a:r>
              <a:rPr lang="en-BR" b="0" dirty="0"/>
              <a:t>ubulointerstitial (Japan) and </a:t>
            </a:r>
            <a:r>
              <a:rPr lang="en-BR" b="1" dirty="0"/>
              <a:t>C</a:t>
            </a:r>
            <a:r>
              <a:rPr lang="en-BR" dirty="0"/>
              <a:t>rescent</a:t>
            </a:r>
            <a:r>
              <a:rPr lang="en-BR" b="0" dirty="0"/>
              <a:t> (MEST-C), </a:t>
            </a:r>
            <a:r>
              <a:rPr lang="en-BR" dirty="0"/>
              <a:t>Membranous</a:t>
            </a:r>
            <a:endParaRPr lang="en-BR" b="0" dirty="0"/>
          </a:p>
          <a:p>
            <a:pPr marL="285744" lvl="1" indent="-285744">
              <a:buFont typeface="Wingdings" pitchFamily="2" charset="2"/>
              <a:buChar char="ü"/>
            </a:pPr>
            <a:r>
              <a:rPr lang="en-BR" b="0" dirty="0"/>
              <a:t>Open-set classification</a:t>
            </a:r>
          </a:p>
          <a:p>
            <a:pPr marL="285744" lvl="1" indent="-285744">
              <a:buFont typeface="Wingdings" pitchFamily="2" charset="2"/>
              <a:buChar char="ü"/>
            </a:pPr>
            <a:r>
              <a:rPr lang="en-BR" b="0" dirty="0"/>
              <a:t>Classifier uncertainty</a:t>
            </a:r>
          </a:p>
          <a:p>
            <a:pPr marL="285744" indent="-285744">
              <a:buFont typeface="Wingdings" pitchFamily="2" charset="2"/>
              <a:buChar char="ü"/>
            </a:pPr>
            <a:r>
              <a:rPr lang="en-BR" dirty="0"/>
              <a:t>Glomerulos detection in WSI</a:t>
            </a:r>
          </a:p>
        </p:txBody>
      </p:sp>
      <p:grpSp>
        <p:nvGrpSpPr>
          <p:cNvPr id="21" name="Group 20">
            <a:extLst>
              <a:ext uri="{FF2B5EF4-FFF2-40B4-BE49-F238E27FC236}">
                <a16:creationId xmlns:a16="http://schemas.microsoft.com/office/drawing/2014/main" id="{9063E3BC-0EA5-F8F2-D79F-02A79916B5CC}"/>
              </a:ext>
            </a:extLst>
          </p:cNvPr>
          <p:cNvGrpSpPr/>
          <p:nvPr/>
        </p:nvGrpSpPr>
        <p:grpSpPr>
          <a:xfrm>
            <a:off x="4130566" y="2487540"/>
            <a:ext cx="7913546" cy="1361085"/>
            <a:chOff x="4130566" y="2487540"/>
            <a:chExt cx="7913546" cy="1361085"/>
          </a:xfrm>
        </p:grpSpPr>
        <p:pic>
          <p:nvPicPr>
            <p:cNvPr id="5" name="Picture 4" descr="A close-up of a cell&#10;&#10;Description automatically generated">
              <a:extLst>
                <a:ext uri="{FF2B5EF4-FFF2-40B4-BE49-F238E27FC236}">
                  <a16:creationId xmlns:a16="http://schemas.microsoft.com/office/drawing/2014/main" id="{FA264B0D-A7A0-882A-2050-CD44ACC0B2EB}"/>
                </a:ext>
              </a:extLst>
            </p:cNvPr>
            <p:cNvPicPr>
              <a:picLocks noChangeAspect="1"/>
            </p:cNvPicPr>
            <p:nvPr/>
          </p:nvPicPr>
          <p:blipFill>
            <a:blip r:embed="rId3"/>
            <a:stretch>
              <a:fillRect/>
            </a:stretch>
          </p:blipFill>
          <p:spPr>
            <a:xfrm>
              <a:off x="5392025" y="2529256"/>
              <a:ext cx="1701221" cy="1277652"/>
            </a:xfrm>
            <a:prstGeom prst="rect">
              <a:avLst/>
            </a:prstGeom>
          </p:spPr>
        </p:pic>
        <p:pic>
          <p:nvPicPr>
            <p:cNvPr id="1026" name="Picture 2" descr="Redes neurais: o que são e para que servem - Olhar Digital">
              <a:extLst>
                <a:ext uri="{FF2B5EF4-FFF2-40B4-BE49-F238E27FC236}">
                  <a16:creationId xmlns:a16="http://schemas.microsoft.com/office/drawing/2014/main" id="{81452907-D7B7-0AC6-B916-5C0ED4BE053B}"/>
                </a:ext>
              </a:extLst>
            </p:cNvPr>
            <p:cNvPicPr>
              <a:picLocks noChangeAspect="1" noChangeArrowheads="1"/>
            </p:cNvPicPr>
            <p:nvPr/>
          </p:nvPicPr>
          <p:blipFill rotWithShape="1">
            <a:blip r:embed="rId4">
              <a:clrChange>
                <a:clrFrom>
                  <a:srgbClr val="EAEAEA"/>
                </a:clrFrom>
                <a:clrTo>
                  <a:srgbClr val="EAEAEA">
                    <a:alpha val="0"/>
                  </a:srgbClr>
                </a:clrTo>
              </a:clrChange>
              <a:extLst>
                <a:ext uri="{28A0092B-C50C-407E-A947-70E740481C1C}">
                  <a14:useLocalDpi xmlns:a14="http://schemas.microsoft.com/office/drawing/2010/main" val="0"/>
                </a:ext>
              </a:extLst>
            </a:blip>
            <a:srcRect l="16120" t="16725" r="10992" b="18808"/>
            <a:stretch/>
          </p:blipFill>
          <p:spPr bwMode="auto">
            <a:xfrm>
              <a:off x="7739319" y="2487540"/>
              <a:ext cx="2735767" cy="1361085"/>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a:extLst>
                <a:ext uri="{FF2B5EF4-FFF2-40B4-BE49-F238E27FC236}">
                  <a16:creationId xmlns:a16="http://schemas.microsoft.com/office/drawing/2014/main" id="{AD3A967A-7023-8B46-0643-90911CCCC0E2}"/>
                </a:ext>
              </a:extLst>
            </p:cNvPr>
            <p:cNvSpPr/>
            <p:nvPr/>
          </p:nvSpPr>
          <p:spPr>
            <a:xfrm>
              <a:off x="7263362" y="3002682"/>
              <a:ext cx="525576" cy="36150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sz="1351"/>
            </a:p>
          </p:txBody>
        </p:sp>
        <p:sp>
          <p:nvSpPr>
            <p:cNvPr id="7" name="Left Brace 6">
              <a:extLst>
                <a:ext uri="{FF2B5EF4-FFF2-40B4-BE49-F238E27FC236}">
                  <a16:creationId xmlns:a16="http://schemas.microsoft.com/office/drawing/2014/main" id="{BB404083-7BA5-4C63-01F3-6AADFBBC85E0}"/>
                </a:ext>
              </a:extLst>
            </p:cNvPr>
            <p:cNvSpPr/>
            <p:nvPr/>
          </p:nvSpPr>
          <p:spPr>
            <a:xfrm>
              <a:off x="10414096" y="2683704"/>
              <a:ext cx="127591" cy="107034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R" sz="1351"/>
            </a:p>
          </p:txBody>
        </p:sp>
        <p:sp>
          <p:nvSpPr>
            <p:cNvPr id="9" name="TextBox 8">
              <a:extLst>
                <a:ext uri="{FF2B5EF4-FFF2-40B4-BE49-F238E27FC236}">
                  <a16:creationId xmlns:a16="http://schemas.microsoft.com/office/drawing/2014/main" id="{1F46AFDE-21C8-772A-8A59-F924B7E881EC}"/>
                </a:ext>
              </a:extLst>
            </p:cNvPr>
            <p:cNvSpPr txBox="1"/>
            <p:nvPr/>
          </p:nvSpPr>
          <p:spPr>
            <a:xfrm>
              <a:off x="10507089" y="2849368"/>
              <a:ext cx="1150700" cy="276999"/>
            </a:xfrm>
            <a:prstGeom prst="rect">
              <a:avLst/>
            </a:prstGeom>
            <a:noFill/>
          </p:spPr>
          <p:txBody>
            <a:bodyPr wrap="none" rtlCol="0">
              <a:spAutoFit/>
            </a:bodyPr>
            <a:lstStyle/>
            <a:p>
              <a:r>
                <a:rPr lang="en-BR" sz="1200" dirty="0"/>
                <a:t>Membranous</a:t>
              </a:r>
            </a:p>
          </p:txBody>
        </p:sp>
        <p:sp>
          <p:nvSpPr>
            <p:cNvPr id="11" name="TextBox 10">
              <a:extLst>
                <a:ext uri="{FF2B5EF4-FFF2-40B4-BE49-F238E27FC236}">
                  <a16:creationId xmlns:a16="http://schemas.microsoft.com/office/drawing/2014/main" id="{920C6EE4-2BE8-BDA4-A884-55140FFE2909}"/>
                </a:ext>
              </a:extLst>
            </p:cNvPr>
            <p:cNvSpPr txBox="1"/>
            <p:nvPr/>
          </p:nvSpPr>
          <p:spPr>
            <a:xfrm>
              <a:off x="10507088" y="3338551"/>
              <a:ext cx="1537024" cy="276999"/>
            </a:xfrm>
            <a:prstGeom prst="rect">
              <a:avLst/>
            </a:prstGeom>
            <a:noFill/>
          </p:spPr>
          <p:txBody>
            <a:bodyPr wrap="none" rtlCol="0">
              <a:spAutoFit/>
            </a:bodyPr>
            <a:lstStyle/>
            <a:p>
              <a:r>
                <a:rPr lang="en-BR" sz="1200" dirty="0"/>
                <a:t>Non-membranous</a:t>
              </a:r>
            </a:p>
          </p:txBody>
        </p:sp>
        <p:cxnSp>
          <p:nvCxnSpPr>
            <p:cNvPr id="17" name="Straight Arrow Connector 16">
              <a:extLst>
                <a:ext uri="{FF2B5EF4-FFF2-40B4-BE49-F238E27FC236}">
                  <a16:creationId xmlns:a16="http://schemas.microsoft.com/office/drawing/2014/main" id="{51FD0BDE-8650-2906-92EF-7371689D16CD}"/>
                </a:ext>
              </a:extLst>
            </p:cNvPr>
            <p:cNvCxnSpPr/>
            <p:nvPr/>
          </p:nvCxnSpPr>
          <p:spPr>
            <a:xfrm flipV="1">
              <a:off x="4130566" y="3218876"/>
              <a:ext cx="1114096" cy="62974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EA8C1809-0F56-284B-251F-044EF88044A9}"/>
              </a:ext>
            </a:extLst>
          </p:cNvPr>
          <p:cNvGrpSpPr/>
          <p:nvPr/>
        </p:nvGrpSpPr>
        <p:grpSpPr>
          <a:xfrm>
            <a:off x="5010651" y="4145569"/>
            <a:ext cx="5213169" cy="2457203"/>
            <a:chOff x="5010651" y="4145569"/>
            <a:chExt cx="5213169" cy="2457203"/>
          </a:xfrm>
        </p:grpSpPr>
        <p:pic>
          <p:nvPicPr>
            <p:cNvPr id="4" name="Picture 2" descr="glomerulus-detection · GitHub Topics · GitHub">
              <a:extLst>
                <a:ext uri="{FF2B5EF4-FFF2-40B4-BE49-F238E27FC236}">
                  <a16:creationId xmlns:a16="http://schemas.microsoft.com/office/drawing/2014/main" id="{E94EE82A-022C-D207-EA59-8DD4DE4FAD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8942" y="4145569"/>
              <a:ext cx="3144878" cy="2457203"/>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Arrow Connector 17">
              <a:extLst>
                <a:ext uri="{FF2B5EF4-FFF2-40B4-BE49-F238E27FC236}">
                  <a16:creationId xmlns:a16="http://schemas.microsoft.com/office/drawing/2014/main" id="{80FEC8DA-FBD2-1771-8982-A86A1FBD9B7E}"/>
                </a:ext>
              </a:extLst>
            </p:cNvPr>
            <p:cNvCxnSpPr>
              <a:cxnSpLocks/>
            </p:cNvCxnSpPr>
            <p:nvPr/>
          </p:nvCxnSpPr>
          <p:spPr>
            <a:xfrm flipV="1">
              <a:off x="5010651" y="5374170"/>
              <a:ext cx="1963334" cy="70080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7391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4EE865D-5A59-4DD1-A94D-A8DBE4A9E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8" name="Rectangle 17">
            <a:extLst>
              <a:ext uri="{FF2B5EF4-FFF2-40B4-BE49-F238E27FC236}">
                <a16:creationId xmlns:a16="http://schemas.microsoft.com/office/drawing/2014/main" id="{829723A0-D41B-4C41-8D49-B56A87465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3467"/>
            <a:ext cx="642915" cy="55710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0" name="Rectangle 19">
            <a:extLst>
              <a:ext uri="{FF2B5EF4-FFF2-40B4-BE49-F238E27FC236}">
                <a16:creationId xmlns:a16="http://schemas.microsoft.com/office/drawing/2014/main" id="{CB8E2193-D83A-4F93-AA5A-6B128ADC2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17" y="6214533"/>
            <a:ext cx="11599127" cy="64346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2" name="Rectangle 21">
            <a:extLst>
              <a:ext uri="{FF2B5EF4-FFF2-40B4-BE49-F238E27FC236}">
                <a16:creationId xmlns:a16="http://schemas.microsoft.com/office/drawing/2014/main" id="{F465BEC9-9A64-4330-A094-2323D0EE1E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789132" y="3396997"/>
            <a:ext cx="6858003"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4" name="Rectangle 23">
            <a:extLst>
              <a:ext uri="{FF2B5EF4-FFF2-40B4-BE49-F238E27FC236}">
                <a16:creationId xmlns:a16="http://schemas.microsoft.com/office/drawing/2014/main" id="{4B1DA58A-A755-4FCE-9BED-1E4AD6C955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611461"/>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6" name="Rectangle 25">
            <a:extLst>
              <a:ext uri="{FF2B5EF4-FFF2-40B4-BE49-F238E27FC236}">
                <a16:creationId xmlns:a16="http://schemas.microsoft.com/office/drawing/2014/main" id="{2E23EFB5-5855-497F-AC57-6C1941487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6184551"/>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nvGrpSpPr>
          <p:cNvPr id="19" name="Group 18">
            <a:extLst>
              <a:ext uri="{FF2B5EF4-FFF2-40B4-BE49-F238E27FC236}">
                <a16:creationId xmlns:a16="http://schemas.microsoft.com/office/drawing/2014/main" id="{A0B30493-EA9E-9ABC-373A-0DF86E62B159}"/>
              </a:ext>
            </a:extLst>
          </p:cNvPr>
          <p:cNvGrpSpPr/>
          <p:nvPr/>
        </p:nvGrpSpPr>
        <p:grpSpPr>
          <a:xfrm>
            <a:off x="744783" y="847442"/>
            <a:ext cx="5195285" cy="5213376"/>
            <a:chOff x="744783" y="847442"/>
            <a:chExt cx="5195285" cy="5213376"/>
          </a:xfrm>
        </p:grpSpPr>
        <p:pic>
          <p:nvPicPr>
            <p:cNvPr id="4" name="Picture 3">
              <a:extLst>
                <a:ext uri="{FF2B5EF4-FFF2-40B4-BE49-F238E27FC236}">
                  <a16:creationId xmlns:a16="http://schemas.microsoft.com/office/drawing/2014/main" id="{41008B0F-5A6E-CC4A-87FC-EDC95EBCACDB}"/>
                </a:ext>
              </a:extLst>
            </p:cNvPr>
            <p:cNvPicPr>
              <a:picLocks noChangeAspect="1"/>
            </p:cNvPicPr>
            <p:nvPr/>
          </p:nvPicPr>
          <p:blipFill>
            <a:blip r:embed="rId3"/>
            <a:stretch>
              <a:fillRect/>
            </a:stretch>
          </p:blipFill>
          <p:spPr>
            <a:xfrm>
              <a:off x="797209" y="847442"/>
              <a:ext cx="3172627" cy="1239919"/>
            </a:xfrm>
            <a:prstGeom prst="rect">
              <a:avLst/>
            </a:prstGeom>
          </p:spPr>
        </p:pic>
        <p:pic>
          <p:nvPicPr>
            <p:cNvPr id="10" name="Picture 9">
              <a:extLst>
                <a:ext uri="{FF2B5EF4-FFF2-40B4-BE49-F238E27FC236}">
                  <a16:creationId xmlns:a16="http://schemas.microsoft.com/office/drawing/2014/main" id="{0DFC208C-255D-EF41-BF84-7278C39E309F}"/>
                </a:ext>
              </a:extLst>
            </p:cNvPr>
            <p:cNvPicPr>
              <a:picLocks noChangeAspect="1"/>
            </p:cNvPicPr>
            <p:nvPr/>
          </p:nvPicPr>
          <p:blipFill>
            <a:blip r:embed="rId4"/>
            <a:stretch>
              <a:fillRect/>
            </a:stretch>
          </p:blipFill>
          <p:spPr>
            <a:xfrm>
              <a:off x="1049059" y="2925079"/>
              <a:ext cx="3723151" cy="3135739"/>
            </a:xfrm>
            <a:prstGeom prst="rect">
              <a:avLst/>
            </a:prstGeom>
          </p:spPr>
        </p:pic>
        <p:sp>
          <p:nvSpPr>
            <p:cNvPr id="11" name="Rectangle 10">
              <a:extLst>
                <a:ext uri="{FF2B5EF4-FFF2-40B4-BE49-F238E27FC236}">
                  <a16:creationId xmlns:a16="http://schemas.microsoft.com/office/drawing/2014/main" id="{FCF3AE1D-3332-5E4D-AF4F-708B77341C53}"/>
                </a:ext>
              </a:extLst>
            </p:cNvPr>
            <p:cNvSpPr/>
            <p:nvPr/>
          </p:nvSpPr>
          <p:spPr>
            <a:xfrm>
              <a:off x="744783" y="2194967"/>
              <a:ext cx="4823664" cy="584775"/>
            </a:xfrm>
            <a:prstGeom prst="rect">
              <a:avLst/>
            </a:prstGeom>
            <a:solidFill>
              <a:schemeClr val="accent6">
                <a:lumMod val="20000"/>
                <a:lumOff val="80000"/>
              </a:schemeClr>
            </a:solidFill>
          </p:spPr>
          <p:txBody>
            <a:bodyPr wrap="square">
              <a:spAutoFit/>
            </a:bodyPr>
            <a:lstStyle/>
            <a:p>
              <a:pPr algn="ctr" defTabSz="640064">
                <a:spcAft>
                  <a:spcPts val="600"/>
                </a:spcAft>
              </a:pPr>
              <a:r>
                <a:rPr lang="en-US" sz="1600" dirty="0"/>
                <a:t>85% of </a:t>
              </a:r>
              <a:r>
                <a:rPr lang="en-US" sz="1600" b="1" dirty="0">
                  <a:solidFill>
                    <a:srgbClr val="FF0000"/>
                  </a:solidFill>
                </a:rPr>
                <a:t>accuracy</a:t>
              </a:r>
              <a:r>
                <a:rPr lang="en-US" sz="1600" dirty="0"/>
                <a:t> to distinguish images with or without hypercellularity</a:t>
              </a:r>
              <a:endParaRPr lang="en-US" sz="2400" dirty="0"/>
            </a:p>
          </p:txBody>
        </p:sp>
        <p:sp>
          <p:nvSpPr>
            <p:cNvPr id="13" name="Right Arrow 12">
              <a:extLst>
                <a:ext uri="{FF2B5EF4-FFF2-40B4-BE49-F238E27FC236}">
                  <a16:creationId xmlns:a16="http://schemas.microsoft.com/office/drawing/2014/main" id="{9E4EF749-BC3A-D07F-74DC-EE2F021C3269}"/>
                </a:ext>
              </a:extLst>
            </p:cNvPr>
            <p:cNvSpPr/>
            <p:nvPr/>
          </p:nvSpPr>
          <p:spPr>
            <a:xfrm rot="10800000">
              <a:off x="4772209" y="889001"/>
              <a:ext cx="980891" cy="39885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sz="1351"/>
            </a:p>
          </p:txBody>
        </p:sp>
        <p:sp>
          <p:nvSpPr>
            <p:cNvPr id="15" name="TextBox 14">
              <a:extLst>
                <a:ext uri="{FF2B5EF4-FFF2-40B4-BE49-F238E27FC236}">
                  <a16:creationId xmlns:a16="http://schemas.microsoft.com/office/drawing/2014/main" id="{9CBC48AA-9496-8D13-E74E-6ED532F277AF}"/>
                </a:ext>
              </a:extLst>
            </p:cNvPr>
            <p:cNvSpPr txBox="1"/>
            <p:nvPr/>
          </p:nvSpPr>
          <p:spPr>
            <a:xfrm>
              <a:off x="4428949" y="1424901"/>
              <a:ext cx="1511119" cy="508088"/>
            </a:xfrm>
            <a:prstGeom prst="rect">
              <a:avLst/>
            </a:prstGeom>
            <a:noFill/>
          </p:spPr>
          <p:txBody>
            <a:bodyPr wrap="none" rtlCol="0">
              <a:spAutoFit/>
            </a:bodyPr>
            <a:lstStyle/>
            <a:p>
              <a:pPr algn="ctr"/>
              <a:r>
                <a:rPr lang="en-BR" sz="1351" b="1" dirty="0"/>
                <a:t>ML traditional </a:t>
              </a:r>
            </a:p>
            <a:p>
              <a:pPr algn="ctr"/>
              <a:r>
                <a:rPr lang="en-BR" sz="1351" b="1" dirty="0"/>
                <a:t>method</a:t>
              </a:r>
            </a:p>
          </p:txBody>
        </p:sp>
      </p:grpSp>
      <p:grpSp>
        <p:nvGrpSpPr>
          <p:cNvPr id="23" name="Group 22">
            <a:extLst>
              <a:ext uri="{FF2B5EF4-FFF2-40B4-BE49-F238E27FC236}">
                <a16:creationId xmlns:a16="http://schemas.microsoft.com/office/drawing/2014/main" id="{DB060DC1-288F-B172-AB9C-26879AD9E272}"/>
              </a:ext>
            </a:extLst>
          </p:cNvPr>
          <p:cNvGrpSpPr/>
          <p:nvPr/>
        </p:nvGrpSpPr>
        <p:grpSpPr>
          <a:xfrm>
            <a:off x="5981700" y="751241"/>
            <a:ext cx="6086798" cy="5190297"/>
            <a:chOff x="5981700" y="751241"/>
            <a:chExt cx="6086798" cy="5190297"/>
          </a:xfrm>
        </p:grpSpPr>
        <p:cxnSp>
          <p:nvCxnSpPr>
            <p:cNvPr id="9" name="Straight Connector 8">
              <a:extLst>
                <a:ext uri="{FF2B5EF4-FFF2-40B4-BE49-F238E27FC236}">
                  <a16:creationId xmlns:a16="http://schemas.microsoft.com/office/drawing/2014/main" id="{A5543CCA-E4E8-048A-F8B9-1CD07F0EC7DA}"/>
                </a:ext>
              </a:extLst>
            </p:cNvPr>
            <p:cNvCxnSpPr>
              <a:cxnSpLocks/>
            </p:cNvCxnSpPr>
            <p:nvPr/>
          </p:nvCxnSpPr>
          <p:spPr>
            <a:xfrm>
              <a:off x="5981700" y="944133"/>
              <a:ext cx="0" cy="4997403"/>
            </a:xfrm>
            <a:prstGeom prst="line">
              <a:avLst/>
            </a:prstGeom>
            <a:ln w="50800"/>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3F98A848-0D63-68FB-7E6F-AF37A8E8D4A9}"/>
                </a:ext>
              </a:extLst>
            </p:cNvPr>
            <p:cNvGrpSpPr/>
            <p:nvPr/>
          </p:nvGrpSpPr>
          <p:grpSpPr>
            <a:xfrm>
              <a:off x="6356541" y="751241"/>
              <a:ext cx="5711957" cy="5190297"/>
              <a:chOff x="6356541" y="751241"/>
              <a:chExt cx="5711957" cy="5190297"/>
            </a:xfrm>
          </p:grpSpPr>
          <p:pic>
            <p:nvPicPr>
              <p:cNvPr id="2" name="Picture 1">
                <a:extLst>
                  <a:ext uri="{FF2B5EF4-FFF2-40B4-BE49-F238E27FC236}">
                    <a16:creationId xmlns:a16="http://schemas.microsoft.com/office/drawing/2014/main" id="{737A496D-901F-4EF5-8511-B290F80C0EB1}"/>
                  </a:ext>
                </a:extLst>
              </p:cNvPr>
              <p:cNvPicPr>
                <a:picLocks noChangeAspect="1"/>
              </p:cNvPicPr>
              <p:nvPr/>
            </p:nvPicPr>
            <p:blipFill>
              <a:blip r:embed="rId5"/>
              <a:stretch>
                <a:fillRect/>
              </a:stretch>
            </p:blipFill>
            <p:spPr>
              <a:xfrm>
                <a:off x="7753365" y="751241"/>
                <a:ext cx="4273408" cy="1606627"/>
              </a:xfrm>
              <a:prstGeom prst="rect">
                <a:avLst/>
              </a:prstGeom>
            </p:spPr>
          </p:pic>
          <p:pic>
            <p:nvPicPr>
              <p:cNvPr id="3" name="Picture 2">
                <a:extLst>
                  <a:ext uri="{FF2B5EF4-FFF2-40B4-BE49-F238E27FC236}">
                    <a16:creationId xmlns:a16="http://schemas.microsoft.com/office/drawing/2014/main" id="{97DC9FF8-A1A8-5427-1D30-46DD4E23577F}"/>
                  </a:ext>
                </a:extLst>
              </p:cNvPr>
              <p:cNvPicPr>
                <a:picLocks noChangeAspect="1"/>
              </p:cNvPicPr>
              <p:nvPr/>
            </p:nvPicPr>
            <p:blipFill>
              <a:blip r:embed="rId6"/>
              <a:stretch>
                <a:fillRect/>
              </a:stretch>
            </p:blipFill>
            <p:spPr>
              <a:xfrm>
                <a:off x="6675771" y="3797409"/>
                <a:ext cx="5392727" cy="1098687"/>
              </a:xfrm>
              <a:prstGeom prst="rect">
                <a:avLst/>
              </a:prstGeom>
            </p:spPr>
          </p:pic>
          <p:pic>
            <p:nvPicPr>
              <p:cNvPr id="6" name="Picture 5">
                <a:extLst>
                  <a:ext uri="{FF2B5EF4-FFF2-40B4-BE49-F238E27FC236}">
                    <a16:creationId xmlns:a16="http://schemas.microsoft.com/office/drawing/2014/main" id="{3DB36F3D-A062-3D57-1927-0339E597DBC4}"/>
                  </a:ext>
                </a:extLst>
              </p:cNvPr>
              <p:cNvPicPr>
                <a:picLocks noChangeAspect="1"/>
              </p:cNvPicPr>
              <p:nvPr/>
            </p:nvPicPr>
            <p:blipFill>
              <a:blip r:embed="rId7"/>
              <a:stretch>
                <a:fillRect/>
              </a:stretch>
            </p:blipFill>
            <p:spPr>
              <a:xfrm>
                <a:off x="6675770" y="4976089"/>
                <a:ext cx="5392727" cy="965449"/>
              </a:xfrm>
              <a:prstGeom prst="rect">
                <a:avLst/>
              </a:prstGeom>
            </p:spPr>
          </p:pic>
          <p:pic>
            <p:nvPicPr>
              <p:cNvPr id="8" name="Picture 7">
                <a:extLst>
                  <a:ext uri="{FF2B5EF4-FFF2-40B4-BE49-F238E27FC236}">
                    <a16:creationId xmlns:a16="http://schemas.microsoft.com/office/drawing/2014/main" id="{BA969741-0524-829B-A416-1DD00EDCF8F8}"/>
                  </a:ext>
                </a:extLst>
              </p:cNvPr>
              <p:cNvPicPr>
                <a:picLocks noChangeAspect="1"/>
              </p:cNvPicPr>
              <p:nvPr/>
            </p:nvPicPr>
            <p:blipFill>
              <a:blip r:embed="rId8"/>
              <a:stretch>
                <a:fillRect/>
              </a:stretch>
            </p:blipFill>
            <p:spPr>
              <a:xfrm>
                <a:off x="7976827" y="2481603"/>
                <a:ext cx="3283760" cy="1228143"/>
              </a:xfrm>
              <a:prstGeom prst="rect">
                <a:avLst/>
              </a:prstGeom>
            </p:spPr>
          </p:pic>
          <p:sp>
            <p:nvSpPr>
              <p:cNvPr id="14" name="Right Arrow 13">
                <a:extLst>
                  <a:ext uri="{FF2B5EF4-FFF2-40B4-BE49-F238E27FC236}">
                    <a16:creationId xmlns:a16="http://schemas.microsoft.com/office/drawing/2014/main" id="{6308B6BE-5153-40BE-493A-7634345BF401}"/>
                  </a:ext>
                </a:extLst>
              </p:cNvPr>
              <p:cNvSpPr/>
              <p:nvPr/>
            </p:nvSpPr>
            <p:spPr>
              <a:xfrm>
                <a:off x="6356541" y="888999"/>
                <a:ext cx="980891" cy="39885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sz="1351"/>
              </a:p>
            </p:txBody>
          </p:sp>
          <p:sp>
            <p:nvSpPr>
              <p:cNvPr id="17" name="TextBox 16">
                <a:extLst>
                  <a:ext uri="{FF2B5EF4-FFF2-40B4-BE49-F238E27FC236}">
                    <a16:creationId xmlns:a16="http://schemas.microsoft.com/office/drawing/2014/main" id="{6619639C-C320-ACE8-5E47-706481F7C2F7}"/>
                  </a:ext>
                </a:extLst>
              </p:cNvPr>
              <p:cNvSpPr txBox="1"/>
              <p:nvPr/>
            </p:nvSpPr>
            <p:spPr>
              <a:xfrm>
                <a:off x="6371500" y="1435217"/>
                <a:ext cx="941284" cy="508088"/>
              </a:xfrm>
              <a:prstGeom prst="rect">
                <a:avLst/>
              </a:prstGeom>
              <a:noFill/>
            </p:spPr>
            <p:txBody>
              <a:bodyPr wrap="none" rtlCol="0">
                <a:spAutoFit/>
              </a:bodyPr>
              <a:lstStyle/>
              <a:p>
                <a:pPr algn="ctr"/>
                <a:r>
                  <a:rPr lang="en-BR" sz="1351" b="1" dirty="0"/>
                  <a:t>Deep</a:t>
                </a:r>
              </a:p>
              <a:p>
                <a:pPr algn="ctr"/>
                <a:r>
                  <a:rPr lang="en-BR" sz="1351" b="1" dirty="0"/>
                  <a:t>learning</a:t>
                </a:r>
              </a:p>
            </p:txBody>
          </p:sp>
        </p:grpSp>
      </p:grpSp>
    </p:spTree>
    <p:extLst>
      <p:ext uri="{BB962C8B-B14F-4D97-AF65-F5344CB8AC3E}">
        <p14:creationId xmlns:p14="http://schemas.microsoft.com/office/powerpoint/2010/main" val="197092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4EE865D-5A59-4DD1-A94D-A8DBE4A9E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8" name="Rectangle 17">
            <a:extLst>
              <a:ext uri="{FF2B5EF4-FFF2-40B4-BE49-F238E27FC236}">
                <a16:creationId xmlns:a16="http://schemas.microsoft.com/office/drawing/2014/main" id="{829723A0-D41B-4C41-8D49-B56A87465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3467"/>
            <a:ext cx="642915" cy="55710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0" name="Rectangle 19">
            <a:extLst>
              <a:ext uri="{FF2B5EF4-FFF2-40B4-BE49-F238E27FC236}">
                <a16:creationId xmlns:a16="http://schemas.microsoft.com/office/drawing/2014/main" id="{CB8E2193-D83A-4F93-AA5A-6B128ADC2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17" y="6214533"/>
            <a:ext cx="11599127" cy="64346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2" name="Rectangle 21">
            <a:extLst>
              <a:ext uri="{FF2B5EF4-FFF2-40B4-BE49-F238E27FC236}">
                <a16:creationId xmlns:a16="http://schemas.microsoft.com/office/drawing/2014/main" id="{F465BEC9-9A64-4330-A094-2323D0EE1E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789132" y="3396997"/>
            <a:ext cx="6858003"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4" name="Rectangle 23">
            <a:extLst>
              <a:ext uri="{FF2B5EF4-FFF2-40B4-BE49-F238E27FC236}">
                <a16:creationId xmlns:a16="http://schemas.microsoft.com/office/drawing/2014/main" id="{4B1DA58A-A755-4FCE-9BED-1E4AD6C955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611461"/>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6" name="Rectangle 25">
            <a:extLst>
              <a:ext uri="{FF2B5EF4-FFF2-40B4-BE49-F238E27FC236}">
                <a16:creationId xmlns:a16="http://schemas.microsoft.com/office/drawing/2014/main" id="{2E23EFB5-5855-497F-AC57-6C1941487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6184551"/>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nvGrpSpPr>
          <p:cNvPr id="27" name="Group 26">
            <a:extLst>
              <a:ext uri="{FF2B5EF4-FFF2-40B4-BE49-F238E27FC236}">
                <a16:creationId xmlns:a16="http://schemas.microsoft.com/office/drawing/2014/main" id="{12FA3A1D-4A6A-4A2C-03FC-CE92AD951A54}"/>
              </a:ext>
            </a:extLst>
          </p:cNvPr>
          <p:cNvGrpSpPr/>
          <p:nvPr/>
        </p:nvGrpSpPr>
        <p:grpSpPr>
          <a:xfrm>
            <a:off x="757001" y="930190"/>
            <a:ext cx="9287375" cy="5133156"/>
            <a:chOff x="843515" y="927072"/>
            <a:chExt cx="9287375" cy="5133156"/>
          </a:xfrm>
        </p:grpSpPr>
        <p:pic>
          <p:nvPicPr>
            <p:cNvPr id="3" name="Picture 2">
              <a:extLst>
                <a:ext uri="{FF2B5EF4-FFF2-40B4-BE49-F238E27FC236}">
                  <a16:creationId xmlns:a16="http://schemas.microsoft.com/office/drawing/2014/main" id="{C2F0CFD0-C76D-0EB5-8967-811B058C04C0}"/>
                </a:ext>
              </a:extLst>
            </p:cNvPr>
            <p:cNvPicPr>
              <a:picLocks noChangeAspect="1"/>
            </p:cNvPicPr>
            <p:nvPr/>
          </p:nvPicPr>
          <p:blipFill>
            <a:blip r:embed="rId3"/>
            <a:stretch>
              <a:fillRect/>
            </a:stretch>
          </p:blipFill>
          <p:spPr>
            <a:xfrm>
              <a:off x="968812" y="3009772"/>
              <a:ext cx="5295478" cy="1335689"/>
            </a:xfrm>
            <a:prstGeom prst="rect">
              <a:avLst/>
            </a:prstGeom>
          </p:spPr>
        </p:pic>
        <p:pic>
          <p:nvPicPr>
            <p:cNvPr id="8" name="Picture 7">
              <a:extLst>
                <a:ext uri="{FF2B5EF4-FFF2-40B4-BE49-F238E27FC236}">
                  <a16:creationId xmlns:a16="http://schemas.microsoft.com/office/drawing/2014/main" id="{C6245C23-32BE-590F-E022-F01582D36B1C}"/>
                </a:ext>
              </a:extLst>
            </p:cNvPr>
            <p:cNvPicPr>
              <a:picLocks noChangeAspect="1"/>
            </p:cNvPicPr>
            <p:nvPr/>
          </p:nvPicPr>
          <p:blipFill rotWithShape="1">
            <a:blip r:embed="rId4"/>
            <a:srcRect b="18010"/>
            <a:stretch/>
          </p:blipFill>
          <p:spPr>
            <a:xfrm>
              <a:off x="843515" y="927072"/>
              <a:ext cx="4166991" cy="1277651"/>
            </a:xfrm>
            <a:prstGeom prst="rect">
              <a:avLst/>
            </a:prstGeom>
          </p:spPr>
        </p:pic>
        <p:pic>
          <p:nvPicPr>
            <p:cNvPr id="12" name="Picture 11">
              <a:extLst>
                <a:ext uri="{FF2B5EF4-FFF2-40B4-BE49-F238E27FC236}">
                  <a16:creationId xmlns:a16="http://schemas.microsoft.com/office/drawing/2014/main" id="{3E67FC99-4E34-2665-F76E-B1596AEADFC2}"/>
                </a:ext>
              </a:extLst>
            </p:cNvPr>
            <p:cNvPicPr>
              <a:picLocks noChangeAspect="1"/>
            </p:cNvPicPr>
            <p:nvPr/>
          </p:nvPicPr>
          <p:blipFill>
            <a:blip r:embed="rId5"/>
            <a:stretch>
              <a:fillRect/>
            </a:stretch>
          </p:blipFill>
          <p:spPr>
            <a:xfrm>
              <a:off x="843515" y="2203465"/>
              <a:ext cx="4584422" cy="484697"/>
            </a:xfrm>
            <a:prstGeom prst="rect">
              <a:avLst/>
            </a:prstGeom>
          </p:spPr>
        </p:pic>
        <p:pic>
          <p:nvPicPr>
            <p:cNvPr id="2" name="Picture 1" descr="A close-up of a cell&#10;&#10;Description automatically generated">
              <a:extLst>
                <a:ext uri="{FF2B5EF4-FFF2-40B4-BE49-F238E27FC236}">
                  <a16:creationId xmlns:a16="http://schemas.microsoft.com/office/drawing/2014/main" id="{27B3FFDB-C3F2-3219-AA30-13CE06BBDE97}"/>
                </a:ext>
              </a:extLst>
            </p:cNvPr>
            <p:cNvPicPr>
              <a:picLocks noChangeAspect="1"/>
            </p:cNvPicPr>
            <p:nvPr/>
          </p:nvPicPr>
          <p:blipFill>
            <a:blip r:embed="rId6"/>
            <a:stretch>
              <a:fillRect/>
            </a:stretch>
          </p:blipFill>
          <p:spPr>
            <a:xfrm>
              <a:off x="843515" y="4653276"/>
              <a:ext cx="1701221" cy="1277652"/>
            </a:xfrm>
            <a:prstGeom prst="rect">
              <a:avLst/>
            </a:prstGeom>
          </p:spPr>
        </p:pic>
        <p:pic>
          <p:nvPicPr>
            <p:cNvPr id="4" name="Picture 2" descr="Redes neurais: o que são e para que servem - Olhar Digital">
              <a:extLst>
                <a:ext uri="{FF2B5EF4-FFF2-40B4-BE49-F238E27FC236}">
                  <a16:creationId xmlns:a16="http://schemas.microsoft.com/office/drawing/2014/main" id="{8884ECCD-4A2A-D152-6A41-91A5146980A2}"/>
                </a:ext>
              </a:extLst>
            </p:cNvPr>
            <p:cNvPicPr>
              <a:picLocks noChangeAspect="1" noChangeArrowheads="1"/>
            </p:cNvPicPr>
            <p:nvPr/>
          </p:nvPicPr>
          <p:blipFill rotWithShape="1">
            <a:blip r:embed="rId7">
              <a:clrChange>
                <a:clrFrom>
                  <a:srgbClr val="EAEAEA"/>
                </a:clrFrom>
                <a:clrTo>
                  <a:srgbClr val="EAEAEA">
                    <a:alpha val="0"/>
                  </a:srgbClr>
                </a:clrTo>
              </a:clrChange>
              <a:extLst>
                <a:ext uri="{28A0092B-C50C-407E-A947-70E740481C1C}">
                  <a14:useLocalDpi xmlns:a14="http://schemas.microsoft.com/office/drawing/2010/main" val="0"/>
                </a:ext>
              </a:extLst>
            </a:blip>
            <a:srcRect l="16120" t="16725" r="10992" b="18808"/>
            <a:stretch/>
          </p:blipFill>
          <p:spPr bwMode="auto">
            <a:xfrm>
              <a:off x="3190809" y="4611560"/>
              <a:ext cx="2735766" cy="1361085"/>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a:extLst>
                <a:ext uri="{FF2B5EF4-FFF2-40B4-BE49-F238E27FC236}">
                  <a16:creationId xmlns:a16="http://schemas.microsoft.com/office/drawing/2014/main" id="{4B5D2D15-6DF4-AEF3-5A45-FD664F818A21}"/>
                </a:ext>
              </a:extLst>
            </p:cNvPr>
            <p:cNvSpPr/>
            <p:nvPr/>
          </p:nvSpPr>
          <p:spPr>
            <a:xfrm>
              <a:off x="2714852" y="5126703"/>
              <a:ext cx="525576" cy="36150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sz="1351"/>
            </a:p>
          </p:txBody>
        </p:sp>
        <p:sp>
          <p:nvSpPr>
            <p:cNvPr id="9" name="Left Brace 8">
              <a:extLst>
                <a:ext uri="{FF2B5EF4-FFF2-40B4-BE49-F238E27FC236}">
                  <a16:creationId xmlns:a16="http://schemas.microsoft.com/office/drawing/2014/main" id="{2981EEE1-7F9C-F63A-0F46-5D6DED03C523}"/>
                </a:ext>
              </a:extLst>
            </p:cNvPr>
            <p:cNvSpPr/>
            <p:nvPr/>
          </p:nvSpPr>
          <p:spPr>
            <a:xfrm>
              <a:off x="5843284" y="4703645"/>
              <a:ext cx="92990" cy="129707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R" sz="1351"/>
            </a:p>
          </p:txBody>
        </p:sp>
        <p:sp>
          <p:nvSpPr>
            <p:cNvPr id="10" name="TextBox 9">
              <a:extLst>
                <a:ext uri="{FF2B5EF4-FFF2-40B4-BE49-F238E27FC236}">
                  <a16:creationId xmlns:a16="http://schemas.microsoft.com/office/drawing/2014/main" id="{078170D4-693B-CBF9-C0E4-2C64F77436AD}"/>
                </a:ext>
              </a:extLst>
            </p:cNvPr>
            <p:cNvSpPr txBox="1"/>
            <p:nvPr/>
          </p:nvSpPr>
          <p:spPr>
            <a:xfrm>
              <a:off x="5929654" y="4925847"/>
              <a:ext cx="1150700" cy="276999"/>
            </a:xfrm>
            <a:prstGeom prst="rect">
              <a:avLst/>
            </a:prstGeom>
            <a:noFill/>
          </p:spPr>
          <p:txBody>
            <a:bodyPr wrap="none" rtlCol="0">
              <a:spAutoFit/>
            </a:bodyPr>
            <a:lstStyle/>
            <a:p>
              <a:r>
                <a:rPr lang="en-BR" sz="1200" dirty="0"/>
                <a:t>Membranous</a:t>
              </a:r>
            </a:p>
          </p:txBody>
        </p:sp>
        <p:sp>
          <p:nvSpPr>
            <p:cNvPr id="11" name="TextBox 10">
              <a:extLst>
                <a:ext uri="{FF2B5EF4-FFF2-40B4-BE49-F238E27FC236}">
                  <a16:creationId xmlns:a16="http://schemas.microsoft.com/office/drawing/2014/main" id="{E6B6C04A-8CBF-6117-23A8-002063F6318D}"/>
                </a:ext>
              </a:extLst>
            </p:cNvPr>
            <p:cNvSpPr txBox="1"/>
            <p:nvPr/>
          </p:nvSpPr>
          <p:spPr>
            <a:xfrm>
              <a:off x="5904273" y="5706825"/>
              <a:ext cx="1270348" cy="276999"/>
            </a:xfrm>
            <a:prstGeom prst="rect">
              <a:avLst/>
            </a:prstGeom>
            <a:noFill/>
          </p:spPr>
          <p:txBody>
            <a:bodyPr wrap="none" rtlCol="0">
              <a:spAutoFit/>
            </a:bodyPr>
            <a:lstStyle/>
            <a:p>
              <a:r>
                <a:rPr lang="en-BR" sz="1200" dirty="0"/>
                <a:t>“I don’t know”</a:t>
              </a:r>
            </a:p>
          </p:txBody>
        </p:sp>
        <p:sp>
          <p:nvSpPr>
            <p:cNvPr id="13" name="TextBox 12">
              <a:extLst>
                <a:ext uri="{FF2B5EF4-FFF2-40B4-BE49-F238E27FC236}">
                  <a16:creationId xmlns:a16="http://schemas.microsoft.com/office/drawing/2014/main" id="{03918723-F4F2-5E47-BC6F-0E5FF2C8F6DD}"/>
                </a:ext>
              </a:extLst>
            </p:cNvPr>
            <p:cNvSpPr txBox="1"/>
            <p:nvPr/>
          </p:nvSpPr>
          <p:spPr>
            <a:xfrm>
              <a:off x="5936275" y="4681245"/>
              <a:ext cx="729687" cy="276999"/>
            </a:xfrm>
            <a:prstGeom prst="rect">
              <a:avLst/>
            </a:prstGeom>
            <a:noFill/>
          </p:spPr>
          <p:txBody>
            <a:bodyPr wrap="none" rtlCol="0">
              <a:spAutoFit/>
            </a:bodyPr>
            <a:lstStyle/>
            <a:p>
              <a:r>
                <a:rPr lang="en-BR" sz="1200" dirty="0"/>
                <a:t>Normal</a:t>
              </a:r>
            </a:p>
          </p:txBody>
        </p:sp>
        <p:sp>
          <p:nvSpPr>
            <p:cNvPr id="14" name="TextBox 13">
              <a:extLst>
                <a:ext uri="{FF2B5EF4-FFF2-40B4-BE49-F238E27FC236}">
                  <a16:creationId xmlns:a16="http://schemas.microsoft.com/office/drawing/2014/main" id="{EED6A14B-0949-A056-354A-714E3E87742C}"/>
                </a:ext>
              </a:extLst>
            </p:cNvPr>
            <p:cNvSpPr txBox="1"/>
            <p:nvPr/>
          </p:nvSpPr>
          <p:spPr>
            <a:xfrm>
              <a:off x="5927619" y="5188176"/>
              <a:ext cx="1343060" cy="276999"/>
            </a:xfrm>
            <a:prstGeom prst="rect">
              <a:avLst/>
            </a:prstGeom>
            <a:noFill/>
          </p:spPr>
          <p:txBody>
            <a:bodyPr wrap="none" rtlCol="0">
              <a:spAutoFit/>
            </a:bodyPr>
            <a:lstStyle/>
            <a:p>
              <a:r>
                <a:rPr lang="en-BR" sz="1200" dirty="0"/>
                <a:t>Hypercelullarity</a:t>
              </a:r>
            </a:p>
          </p:txBody>
        </p:sp>
        <p:sp>
          <p:nvSpPr>
            <p:cNvPr id="15" name="TextBox 14">
              <a:extLst>
                <a:ext uri="{FF2B5EF4-FFF2-40B4-BE49-F238E27FC236}">
                  <a16:creationId xmlns:a16="http://schemas.microsoft.com/office/drawing/2014/main" id="{22DB9892-5C84-556C-7826-91E627579122}"/>
                </a:ext>
              </a:extLst>
            </p:cNvPr>
            <p:cNvSpPr txBox="1"/>
            <p:nvPr/>
          </p:nvSpPr>
          <p:spPr>
            <a:xfrm>
              <a:off x="5939243" y="5433501"/>
              <a:ext cx="835485" cy="276999"/>
            </a:xfrm>
            <a:prstGeom prst="rect">
              <a:avLst/>
            </a:prstGeom>
            <a:noFill/>
          </p:spPr>
          <p:txBody>
            <a:bodyPr wrap="none" rtlCol="0">
              <a:spAutoFit/>
            </a:bodyPr>
            <a:lstStyle/>
            <a:p>
              <a:r>
                <a:rPr lang="en-BR" sz="1200" dirty="0"/>
                <a:t>Sclerosis</a:t>
              </a:r>
            </a:p>
          </p:txBody>
        </p:sp>
        <p:pic>
          <p:nvPicPr>
            <p:cNvPr id="17" name="Picture 16">
              <a:extLst>
                <a:ext uri="{FF2B5EF4-FFF2-40B4-BE49-F238E27FC236}">
                  <a16:creationId xmlns:a16="http://schemas.microsoft.com/office/drawing/2014/main" id="{D1827C14-1F3D-76B3-873A-28939AB94CBA}"/>
                </a:ext>
              </a:extLst>
            </p:cNvPr>
            <p:cNvPicPr>
              <a:picLocks noChangeAspect="1"/>
            </p:cNvPicPr>
            <p:nvPr/>
          </p:nvPicPr>
          <p:blipFill>
            <a:blip r:embed="rId8"/>
            <a:stretch>
              <a:fillRect/>
            </a:stretch>
          </p:blipFill>
          <p:spPr>
            <a:xfrm>
              <a:off x="7534924" y="4345461"/>
              <a:ext cx="2595966" cy="1714767"/>
            </a:xfrm>
            <a:prstGeom prst="rect">
              <a:avLst/>
            </a:prstGeom>
          </p:spPr>
        </p:pic>
      </p:grpSp>
      <p:sp>
        <p:nvSpPr>
          <p:cNvPr id="23" name="Rectangle 22">
            <a:extLst>
              <a:ext uri="{FF2B5EF4-FFF2-40B4-BE49-F238E27FC236}">
                <a16:creationId xmlns:a16="http://schemas.microsoft.com/office/drawing/2014/main" id="{7918F9E4-D316-8965-B922-6EE6DC481E96}"/>
              </a:ext>
            </a:extLst>
          </p:cNvPr>
          <p:cNvSpPr/>
          <p:nvPr/>
        </p:nvSpPr>
        <p:spPr>
          <a:xfrm>
            <a:off x="6371064" y="859300"/>
            <a:ext cx="5770272" cy="31477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sz="1351"/>
          </a:p>
        </p:txBody>
      </p:sp>
      <p:pic>
        <p:nvPicPr>
          <p:cNvPr id="19" name="Picture 18">
            <a:extLst>
              <a:ext uri="{FF2B5EF4-FFF2-40B4-BE49-F238E27FC236}">
                <a16:creationId xmlns:a16="http://schemas.microsoft.com/office/drawing/2014/main" id="{1E556E2B-21A0-605F-F5C8-8D1522B9127E}"/>
              </a:ext>
            </a:extLst>
          </p:cNvPr>
          <p:cNvPicPr>
            <a:picLocks noChangeAspect="1"/>
          </p:cNvPicPr>
          <p:nvPr/>
        </p:nvPicPr>
        <p:blipFill>
          <a:blip r:embed="rId9"/>
          <a:stretch>
            <a:fillRect/>
          </a:stretch>
        </p:blipFill>
        <p:spPr>
          <a:xfrm>
            <a:off x="6442477" y="917119"/>
            <a:ext cx="2664667" cy="1242848"/>
          </a:xfrm>
          <a:prstGeom prst="rect">
            <a:avLst/>
          </a:prstGeom>
        </p:spPr>
      </p:pic>
      <p:pic>
        <p:nvPicPr>
          <p:cNvPr id="21" name="Picture 20">
            <a:extLst>
              <a:ext uri="{FF2B5EF4-FFF2-40B4-BE49-F238E27FC236}">
                <a16:creationId xmlns:a16="http://schemas.microsoft.com/office/drawing/2014/main" id="{F1D1927B-79DF-899C-A361-5DE008CD703D}"/>
              </a:ext>
            </a:extLst>
          </p:cNvPr>
          <p:cNvPicPr>
            <a:picLocks noChangeAspect="1"/>
          </p:cNvPicPr>
          <p:nvPr/>
        </p:nvPicPr>
        <p:blipFill>
          <a:blip r:embed="rId10"/>
          <a:stretch>
            <a:fillRect/>
          </a:stretch>
        </p:blipFill>
        <p:spPr>
          <a:xfrm>
            <a:off x="9192273" y="917120"/>
            <a:ext cx="2871371" cy="2986227"/>
          </a:xfrm>
          <a:prstGeom prst="rect">
            <a:avLst/>
          </a:prstGeom>
        </p:spPr>
      </p:pic>
      <p:sp>
        <p:nvSpPr>
          <p:cNvPr id="25" name="Content Placeholder 2">
            <a:extLst>
              <a:ext uri="{FF2B5EF4-FFF2-40B4-BE49-F238E27FC236}">
                <a16:creationId xmlns:a16="http://schemas.microsoft.com/office/drawing/2014/main" id="{ED1986CF-7A5B-9562-CCCF-DCDE4639CA28}"/>
              </a:ext>
            </a:extLst>
          </p:cNvPr>
          <p:cNvSpPr txBox="1">
            <a:spLocks/>
          </p:cNvSpPr>
          <p:nvPr/>
        </p:nvSpPr>
        <p:spPr>
          <a:xfrm>
            <a:off x="6442479" y="2608903"/>
            <a:ext cx="2664667" cy="1242848"/>
          </a:xfrm>
          <a:prstGeom prst="rect">
            <a:avLst/>
          </a:prstGeom>
        </p:spPr>
        <p:txBody>
          <a:bodyPr anchor="t">
            <a:noAutofit/>
          </a:bodyPr>
          <a:lst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00000"/>
              </a:lnSpc>
              <a:spcBef>
                <a:spcPts val="0"/>
              </a:spcBef>
            </a:pPr>
            <a:r>
              <a:rPr lang="en-BR" dirty="0">
                <a:solidFill>
                  <a:schemeClr val="bg1"/>
                </a:solidFill>
                <a:latin typeface="Arial" panose="020B0604020202020204" pitchFamily="34" charset="0"/>
                <a:cs typeface="Arial" panose="020B0604020202020204" pitchFamily="34" charset="0"/>
              </a:rPr>
              <a:t>How to provide a dependable degree of classification uncertainty?</a:t>
            </a:r>
          </a:p>
        </p:txBody>
      </p:sp>
    </p:spTree>
    <p:extLst>
      <p:ext uri="{BB962C8B-B14F-4D97-AF65-F5344CB8AC3E}">
        <p14:creationId xmlns:p14="http://schemas.microsoft.com/office/powerpoint/2010/main" val="4626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4EE865D-5A59-4DD1-A94D-A8DBE4A9E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8" name="Rectangle 17">
            <a:extLst>
              <a:ext uri="{FF2B5EF4-FFF2-40B4-BE49-F238E27FC236}">
                <a16:creationId xmlns:a16="http://schemas.microsoft.com/office/drawing/2014/main" id="{829723A0-D41B-4C41-8D49-B56A87465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3467"/>
            <a:ext cx="642915" cy="55710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0" name="Rectangle 19">
            <a:extLst>
              <a:ext uri="{FF2B5EF4-FFF2-40B4-BE49-F238E27FC236}">
                <a16:creationId xmlns:a16="http://schemas.microsoft.com/office/drawing/2014/main" id="{CB8E2193-D83A-4F93-AA5A-6B128ADC2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17" y="6214533"/>
            <a:ext cx="11599127" cy="64346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2" name="Rectangle 21">
            <a:extLst>
              <a:ext uri="{FF2B5EF4-FFF2-40B4-BE49-F238E27FC236}">
                <a16:creationId xmlns:a16="http://schemas.microsoft.com/office/drawing/2014/main" id="{F465BEC9-9A64-4330-A094-2323D0EE1E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789132" y="3396997"/>
            <a:ext cx="6858003"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4" name="Rectangle 23">
            <a:extLst>
              <a:ext uri="{FF2B5EF4-FFF2-40B4-BE49-F238E27FC236}">
                <a16:creationId xmlns:a16="http://schemas.microsoft.com/office/drawing/2014/main" id="{4B1DA58A-A755-4FCE-9BED-1E4AD6C955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611461"/>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6" name="Rectangle 25">
            <a:extLst>
              <a:ext uri="{FF2B5EF4-FFF2-40B4-BE49-F238E27FC236}">
                <a16:creationId xmlns:a16="http://schemas.microsoft.com/office/drawing/2014/main" id="{2E23EFB5-5855-497F-AC57-6C1941487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6184551"/>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4" name="Picture 3">
            <a:extLst>
              <a:ext uri="{FF2B5EF4-FFF2-40B4-BE49-F238E27FC236}">
                <a16:creationId xmlns:a16="http://schemas.microsoft.com/office/drawing/2014/main" id="{859E67D0-940E-409C-5226-A45DA7EF7DAF}"/>
              </a:ext>
            </a:extLst>
          </p:cNvPr>
          <p:cNvPicPr>
            <a:picLocks noChangeAspect="1"/>
          </p:cNvPicPr>
          <p:nvPr/>
        </p:nvPicPr>
        <p:blipFill>
          <a:blip r:embed="rId3"/>
          <a:stretch>
            <a:fillRect/>
          </a:stretch>
        </p:blipFill>
        <p:spPr>
          <a:xfrm>
            <a:off x="7163991" y="2419455"/>
            <a:ext cx="4420144" cy="3593355"/>
          </a:xfrm>
          <a:prstGeom prst="rect">
            <a:avLst/>
          </a:prstGeom>
        </p:spPr>
      </p:pic>
      <p:pic>
        <p:nvPicPr>
          <p:cNvPr id="5" name="Picture 4">
            <a:extLst>
              <a:ext uri="{FF2B5EF4-FFF2-40B4-BE49-F238E27FC236}">
                <a16:creationId xmlns:a16="http://schemas.microsoft.com/office/drawing/2014/main" id="{A61F6521-6680-29BC-D911-1CC3AA3DBD7F}"/>
              </a:ext>
            </a:extLst>
          </p:cNvPr>
          <p:cNvPicPr>
            <a:picLocks noChangeAspect="1"/>
          </p:cNvPicPr>
          <p:nvPr/>
        </p:nvPicPr>
        <p:blipFill>
          <a:blip r:embed="rId4"/>
          <a:stretch>
            <a:fillRect/>
          </a:stretch>
        </p:blipFill>
        <p:spPr>
          <a:xfrm>
            <a:off x="821510" y="3894004"/>
            <a:ext cx="5295900" cy="2032000"/>
          </a:xfrm>
          <a:prstGeom prst="rect">
            <a:avLst/>
          </a:prstGeom>
        </p:spPr>
      </p:pic>
      <p:pic>
        <p:nvPicPr>
          <p:cNvPr id="9" name="Picture 8">
            <a:extLst>
              <a:ext uri="{FF2B5EF4-FFF2-40B4-BE49-F238E27FC236}">
                <a16:creationId xmlns:a16="http://schemas.microsoft.com/office/drawing/2014/main" id="{E377E0D9-722E-8A15-268D-BA495B8892A6}"/>
              </a:ext>
            </a:extLst>
          </p:cNvPr>
          <p:cNvPicPr>
            <a:picLocks noChangeAspect="1"/>
          </p:cNvPicPr>
          <p:nvPr/>
        </p:nvPicPr>
        <p:blipFill>
          <a:blip r:embed="rId5"/>
          <a:stretch>
            <a:fillRect/>
          </a:stretch>
        </p:blipFill>
        <p:spPr>
          <a:xfrm>
            <a:off x="1177061" y="2644855"/>
            <a:ext cx="4343409" cy="990603"/>
          </a:xfrm>
          <a:prstGeom prst="rect">
            <a:avLst/>
          </a:prstGeom>
        </p:spPr>
      </p:pic>
      <p:pic>
        <p:nvPicPr>
          <p:cNvPr id="10" name="Picture 9">
            <a:extLst>
              <a:ext uri="{FF2B5EF4-FFF2-40B4-BE49-F238E27FC236}">
                <a16:creationId xmlns:a16="http://schemas.microsoft.com/office/drawing/2014/main" id="{69933C12-7CA3-3E4C-8755-2FD990A2F3EE}"/>
              </a:ext>
            </a:extLst>
          </p:cNvPr>
          <p:cNvPicPr>
            <a:picLocks noChangeAspect="1"/>
          </p:cNvPicPr>
          <p:nvPr/>
        </p:nvPicPr>
        <p:blipFill>
          <a:blip r:embed="rId6"/>
          <a:stretch>
            <a:fillRect/>
          </a:stretch>
        </p:blipFill>
        <p:spPr>
          <a:xfrm>
            <a:off x="671875" y="679105"/>
            <a:ext cx="3975100" cy="952500"/>
          </a:xfrm>
          <a:prstGeom prst="rect">
            <a:avLst/>
          </a:prstGeom>
        </p:spPr>
      </p:pic>
      <p:pic>
        <p:nvPicPr>
          <p:cNvPr id="11" name="Picture 10">
            <a:extLst>
              <a:ext uri="{FF2B5EF4-FFF2-40B4-BE49-F238E27FC236}">
                <a16:creationId xmlns:a16="http://schemas.microsoft.com/office/drawing/2014/main" id="{D36595B2-0DEA-5356-3F41-6591B55D4284}"/>
              </a:ext>
            </a:extLst>
          </p:cNvPr>
          <p:cNvPicPr>
            <a:picLocks noChangeAspect="1"/>
          </p:cNvPicPr>
          <p:nvPr/>
        </p:nvPicPr>
        <p:blipFill>
          <a:blip r:embed="rId7"/>
          <a:stretch>
            <a:fillRect/>
          </a:stretch>
        </p:blipFill>
        <p:spPr>
          <a:xfrm>
            <a:off x="671876" y="1631604"/>
            <a:ext cx="6727409" cy="703320"/>
          </a:xfrm>
          <a:prstGeom prst="rect">
            <a:avLst/>
          </a:prstGeom>
        </p:spPr>
      </p:pic>
      <p:sp>
        <p:nvSpPr>
          <p:cNvPr id="2" name="TextBox 1">
            <a:extLst>
              <a:ext uri="{FF2B5EF4-FFF2-40B4-BE49-F238E27FC236}">
                <a16:creationId xmlns:a16="http://schemas.microsoft.com/office/drawing/2014/main" id="{B168725B-32F8-25BA-4C6A-5C98781FB971}"/>
              </a:ext>
            </a:extLst>
          </p:cNvPr>
          <p:cNvSpPr txBox="1"/>
          <p:nvPr/>
        </p:nvSpPr>
        <p:spPr>
          <a:xfrm>
            <a:off x="7545027" y="1038225"/>
            <a:ext cx="4204997" cy="1015663"/>
          </a:xfrm>
          <a:prstGeom prst="rect">
            <a:avLst/>
          </a:prstGeom>
          <a:noFill/>
        </p:spPr>
        <p:txBody>
          <a:bodyPr wrap="none" rtlCol="0">
            <a:spAutoFit/>
          </a:bodyPr>
          <a:lstStyle/>
          <a:p>
            <a:r>
              <a:rPr lang="en-US" sz="2000" dirty="0">
                <a:effectLst/>
                <a:latin typeface="Helvetica" pitchFamily="2" charset="0"/>
              </a:rPr>
              <a:t>909 images of glomeruli </a:t>
            </a:r>
          </a:p>
          <a:p>
            <a:r>
              <a:rPr lang="en-US" sz="2000" dirty="0">
                <a:latin typeface="Helvetica" pitchFamily="2" charset="0"/>
              </a:rPr>
              <a:t>Pre-trained model + 80/10 train/test</a:t>
            </a:r>
          </a:p>
          <a:p>
            <a:r>
              <a:rPr lang="en-US" sz="2000" dirty="0">
                <a:effectLst/>
                <a:latin typeface="Helvetica" pitchFamily="2" charset="0"/>
              </a:rPr>
              <a:t>No</a:t>
            </a:r>
            <a:r>
              <a:rPr lang="en-US" sz="2000" dirty="0">
                <a:latin typeface="Helvetica" pitchFamily="2" charset="0"/>
              </a:rPr>
              <a:t>t a full WSI (HE and PAS)</a:t>
            </a:r>
            <a:endParaRPr lang="en-BR" sz="2000" dirty="0"/>
          </a:p>
        </p:txBody>
      </p:sp>
    </p:spTree>
    <p:extLst>
      <p:ext uri="{BB962C8B-B14F-4D97-AF65-F5344CB8AC3E}">
        <p14:creationId xmlns:p14="http://schemas.microsoft.com/office/powerpoint/2010/main" val="894637574"/>
      </p:ext>
    </p:extLst>
  </p:cSld>
  <p:clrMapOvr>
    <a:masterClrMapping/>
  </p:clrMapOvr>
</p:sld>
</file>

<file path=ppt/theme/theme1.xml><?xml version="1.0" encoding="utf-8"?>
<a:theme xmlns:a="http://schemas.openxmlformats.org/drawingml/2006/main" name="ShojiVTI">
  <a:themeElements>
    <a:clrScheme name="AnalogousFromLightSeedRightStep">
      <a:dk1>
        <a:srgbClr val="000000"/>
      </a:dk1>
      <a:lt1>
        <a:srgbClr val="FFFFFF"/>
      </a:lt1>
      <a:dk2>
        <a:srgbClr val="3B3521"/>
      </a:dk2>
      <a:lt2>
        <a:srgbClr val="E2E8E8"/>
      </a:lt2>
      <a:accent1>
        <a:srgbClr val="DC8087"/>
      </a:accent1>
      <a:accent2>
        <a:srgbClr val="D48B64"/>
      </a:accent2>
      <a:accent3>
        <a:srgbClr val="B7A363"/>
      </a:accent3>
      <a:accent4>
        <a:srgbClr val="9AAA50"/>
      </a:accent4>
      <a:accent5>
        <a:srgbClr val="83AF66"/>
      </a:accent5>
      <a:accent6>
        <a:srgbClr val="56B658"/>
      </a:accent6>
      <a:hlink>
        <a:srgbClr val="568E8A"/>
      </a:hlink>
      <a:folHlink>
        <a:srgbClr val="7F7F7F"/>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ojiVTI" id="{00D0DDEB-E771-48E5-9E96-0647434F08B1}" vid="{9D22D596-7FD0-4F89-958C-AD79A09491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ontrol xmlns="http://schemas.microsoft.com/VisualStudio/2011/storyboarding/control">
  <Id Name="f5a567c0-1ac9-49a2-966f-a00bf8425481" Revision="1" Stencil="System.MyShapes" StencilVersion="1.0"/>
</Control>
</file>

<file path=customXml/item2.xml><?xml version="1.0" encoding="utf-8"?>
<Control xmlns="http://schemas.microsoft.com/VisualStudio/2011/storyboarding/control">
  <Id Name="639d4620-01c4-4147-85d1-630f460179d7" Revision="1" Stencil="System.MyShapes" StencilVersion="1.0"/>
</Control>
</file>

<file path=customXml/itemProps1.xml><?xml version="1.0" encoding="utf-8"?>
<ds:datastoreItem xmlns:ds="http://schemas.openxmlformats.org/officeDocument/2006/customXml" ds:itemID="{8A435F90-28E9-4DE7-B2CE-F65BE09BF789}">
  <ds:schemaRefs>
    <ds:schemaRef ds:uri="http://schemas.microsoft.com/VisualStudio/2011/storyboarding/control"/>
  </ds:schemaRefs>
</ds:datastoreItem>
</file>

<file path=customXml/itemProps2.xml><?xml version="1.0" encoding="utf-8"?>
<ds:datastoreItem xmlns:ds="http://schemas.openxmlformats.org/officeDocument/2006/customXml" ds:itemID="{BBB7D1CD-2AF5-4E17-A0B8-96DF3BB13463}">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otalTime>5053</TotalTime>
  <Words>827</Words>
  <Application>Microsoft Office PowerPoint</Application>
  <PresentationFormat>Widescreen</PresentationFormat>
  <Paragraphs>150</Paragraphs>
  <Slides>16</Slides>
  <Notes>12</Notes>
  <HiddenSlides>0</HiddenSlides>
  <MMClips>0</MMClips>
  <ScaleCrop>false</ScaleCrop>
  <HeadingPairs>
    <vt:vector size="6" baseType="variant">
      <vt:variant>
        <vt:lpstr>Fontes usadas</vt:lpstr>
      </vt:variant>
      <vt:variant>
        <vt:i4>12</vt:i4>
      </vt:variant>
      <vt:variant>
        <vt:lpstr>Tema</vt:lpstr>
      </vt:variant>
      <vt:variant>
        <vt:i4>1</vt:i4>
      </vt:variant>
      <vt:variant>
        <vt:lpstr>Títulos de slides</vt:lpstr>
      </vt:variant>
      <vt:variant>
        <vt:i4>16</vt:i4>
      </vt:variant>
    </vt:vector>
  </HeadingPairs>
  <TitlesOfParts>
    <vt:vector size="29" baseType="lpstr">
      <vt:lpstr>Meiryo</vt:lpstr>
      <vt:lpstr>Arial</vt:lpstr>
      <vt:lpstr>Calibri</vt:lpstr>
      <vt:lpstr>Calibri Bold</vt:lpstr>
      <vt:lpstr>Corbel</vt:lpstr>
      <vt:lpstr>Fira Sans Extra Condensed</vt:lpstr>
      <vt:lpstr>Fira Sans Extra Condensed Medium</vt:lpstr>
      <vt:lpstr>Helvetica</vt:lpstr>
      <vt:lpstr>HelveticaNeue-CondensedBold</vt:lpstr>
      <vt:lpstr>Montserrat</vt:lpstr>
      <vt:lpstr>Roboto</vt:lpstr>
      <vt:lpstr>Wingdings</vt:lpstr>
      <vt:lpstr>ShojiVTI</vt:lpstr>
      <vt:lpstr>PAthoSpotter: Research network on computational pathology</vt:lpstr>
      <vt:lpstr>Disclosure of Relevant Financial Relationships</vt:lpstr>
      <vt:lpstr>Apresentação do PowerPoint</vt:lpstr>
      <vt:lpstr>Apresentação do PowerPoint</vt:lpstr>
      <vt:lpstr>Timeline: PathoSpotter research</vt:lpstr>
      <vt:lpstr>PathoSpotter: First research stage</vt:lpstr>
      <vt:lpstr>Apresentação do PowerPoint</vt:lpstr>
      <vt:lpstr>Apresentação do PowerPoint</vt:lpstr>
      <vt:lpstr>Apresentação do PowerPoint</vt:lpstr>
      <vt:lpstr>Apresentação do PowerPoint</vt:lpstr>
      <vt:lpstr>Apresentação do PowerPoint</vt:lpstr>
      <vt:lpstr>Apresentação do PowerPoint</vt:lpstr>
      <vt:lpstr>PathoSpotter: Next stage</vt:lpstr>
      <vt:lpstr>PathoSpotter: Next stage</vt:lpstr>
      <vt:lpstr>PathoSpotter: Next stage</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Rede de Patologia Computacional</dc:title>
  <dc:creator>Luciano Rebouças de Oliveira</dc:creator>
  <cp:lastModifiedBy>CN PRODUÇÕES</cp:lastModifiedBy>
  <cp:revision>79</cp:revision>
  <dcterms:created xsi:type="dcterms:W3CDTF">2023-11-27T22:45:42Z</dcterms:created>
  <dcterms:modified xsi:type="dcterms:W3CDTF">2024-05-30T11:39:47Z</dcterms:modified>
</cp:coreProperties>
</file>